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36"/>
  </p:notesMasterIdLst>
  <p:sldIdLst>
    <p:sldId id="272" r:id="rId3"/>
    <p:sldId id="257" r:id="rId4"/>
    <p:sldId id="430" r:id="rId5"/>
    <p:sldId id="273" r:id="rId6"/>
    <p:sldId id="259" r:id="rId7"/>
    <p:sldId id="459" r:id="rId8"/>
    <p:sldId id="275" r:id="rId9"/>
    <p:sldId id="279" r:id="rId10"/>
    <p:sldId id="281" r:id="rId11"/>
    <p:sldId id="280" r:id="rId12"/>
    <p:sldId id="284" r:id="rId13"/>
    <p:sldId id="285" r:id="rId14"/>
    <p:sldId id="282" r:id="rId15"/>
    <p:sldId id="283" r:id="rId16"/>
    <p:sldId id="286" r:id="rId17"/>
    <p:sldId id="266" r:id="rId18"/>
    <p:sldId id="287" r:id="rId19"/>
    <p:sldId id="432" r:id="rId20"/>
    <p:sldId id="433" r:id="rId21"/>
    <p:sldId id="441" r:id="rId22"/>
    <p:sldId id="431" r:id="rId23"/>
    <p:sldId id="288" r:id="rId24"/>
    <p:sldId id="289" r:id="rId25"/>
    <p:sldId id="438" r:id="rId26"/>
    <p:sldId id="440" r:id="rId27"/>
    <p:sldId id="439" r:id="rId28"/>
    <p:sldId id="436" r:id="rId29"/>
    <p:sldId id="437" r:id="rId30"/>
    <p:sldId id="405" r:id="rId31"/>
    <p:sldId id="429" r:id="rId32"/>
    <p:sldId id="435" r:id="rId33"/>
    <p:sldId id="418" r:id="rId34"/>
    <p:sldId id="40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sics" id="{569E101B-6446-49A6-A9C8-B59E2C672B77}">
          <p14:sldIdLst>
            <p14:sldId id="272"/>
            <p14:sldId id="257"/>
            <p14:sldId id="430"/>
            <p14:sldId id="273"/>
            <p14:sldId id="259"/>
            <p14:sldId id="459"/>
            <p14:sldId id="275"/>
          </p14:sldIdLst>
        </p14:section>
        <p14:section name="What do we do?" id="{D2DB3818-E3D7-4CB3-805E-38E4D97BB11A}">
          <p14:sldIdLst>
            <p14:sldId id="279"/>
            <p14:sldId id="281"/>
            <p14:sldId id="280"/>
            <p14:sldId id="284"/>
            <p14:sldId id="285"/>
            <p14:sldId id="282"/>
            <p14:sldId id="283"/>
            <p14:sldId id="286"/>
            <p14:sldId id="266"/>
            <p14:sldId id="287"/>
            <p14:sldId id="432"/>
            <p14:sldId id="433"/>
            <p14:sldId id="441"/>
            <p14:sldId id="431"/>
            <p14:sldId id="288"/>
            <p14:sldId id="289"/>
            <p14:sldId id="438"/>
            <p14:sldId id="440"/>
            <p14:sldId id="439"/>
            <p14:sldId id="436"/>
            <p14:sldId id="437"/>
          </p14:sldIdLst>
        </p14:section>
        <p14:section name="Gold Seal" id="{5BA1A4AF-CC8F-4167-9028-64495406C377}">
          <p14:sldIdLst>
            <p14:sldId id="405"/>
            <p14:sldId id="429"/>
            <p14:sldId id="435"/>
            <p14:sldId id="418"/>
            <p14:sldId id="4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F98D8-B53C-4F5F-B792-2B510254E211}" v="75" dt="2025-08-19T20:10:20.713"/>
    <p1510:client id="{6731EB87-DF08-46BF-9798-C6C139096BF0}" v="423" dt="2025-08-20T15:06:08.147"/>
    <p1510:client id="{D67BEB44-549E-41E0-AABC-96A79725CD9A}" v="53" dt="2025-08-20T13:07:26.478"/>
  </p1510:revLst>
</p1510:revInfo>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chter Kevin" userId="137294be-edf4-4922-bf3c-d3414c297627" providerId="ADAL" clId="{6731EB87-DF08-46BF-9798-C6C139096BF0}"/>
    <pc:docChg chg="undo custSel addSld delSld modSld sldOrd modSection">
      <pc:chgData name="Schachter Kevin" userId="137294be-edf4-4922-bf3c-d3414c297627" providerId="ADAL" clId="{6731EB87-DF08-46BF-9798-C6C139096BF0}" dt="2025-08-20T15:06:08.147" v="1667" actId="1076"/>
      <pc:docMkLst>
        <pc:docMk/>
      </pc:docMkLst>
      <pc:sldChg chg="modSp mod">
        <pc:chgData name="Schachter Kevin" userId="137294be-edf4-4922-bf3c-d3414c297627" providerId="ADAL" clId="{6731EB87-DF08-46BF-9798-C6C139096BF0}" dt="2025-08-15T11:03:04.691" v="106" actId="403"/>
        <pc:sldMkLst>
          <pc:docMk/>
          <pc:sldMk cId="3628234634" sldId="257"/>
        </pc:sldMkLst>
        <pc:graphicFrameChg chg="mod modGraphic">
          <ac:chgData name="Schachter Kevin" userId="137294be-edf4-4922-bf3c-d3414c297627" providerId="ADAL" clId="{6731EB87-DF08-46BF-9798-C6C139096BF0}" dt="2025-08-15T11:03:04.691" v="106" actId="403"/>
          <ac:graphicFrameMkLst>
            <pc:docMk/>
            <pc:sldMk cId="3628234634" sldId="257"/>
            <ac:graphicFrameMk id="4" creationId="{EFE1B258-29C4-47E7-952F-ECE67B5405EF}"/>
          </ac:graphicFrameMkLst>
        </pc:graphicFrameChg>
      </pc:sldChg>
      <pc:sldChg chg="modSp mod">
        <pc:chgData name="Schachter Kevin" userId="137294be-edf4-4922-bf3c-d3414c297627" providerId="ADAL" clId="{6731EB87-DF08-46BF-9798-C6C139096BF0}" dt="2025-08-15T11:10:17.605" v="465" actId="20577"/>
        <pc:sldMkLst>
          <pc:docMk/>
          <pc:sldMk cId="0" sldId="266"/>
        </pc:sldMkLst>
        <pc:spChg chg="mod">
          <ac:chgData name="Schachter Kevin" userId="137294be-edf4-4922-bf3c-d3414c297627" providerId="ADAL" clId="{6731EB87-DF08-46BF-9798-C6C139096BF0}" dt="2025-08-15T11:10:17.605" v="465" actId="20577"/>
          <ac:spMkLst>
            <pc:docMk/>
            <pc:sldMk cId="0" sldId="266"/>
            <ac:spMk id="3" creationId="{00000000-0000-0000-0000-000000000000}"/>
          </ac:spMkLst>
        </pc:spChg>
      </pc:sldChg>
      <pc:sldChg chg="modSp mod">
        <pc:chgData name="Schachter Kevin" userId="137294be-edf4-4922-bf3c-d3414c297627" providerId="ADAL" clId="{6731EB87-DF08-46BF-9798-C6C139096BF0}" dt="2025-08-20T10:41:16.155" v="1307" actId="1076"/>
        <pc:sldMkLst>
          <pc:docMk/>
          <pc:sldMk cId="1388102029" sldId="272"/>
        </pc:sldMkLst>
        <pc:spChg chg="mod">
          <ac:chgData name="Schachter Kevin" userId="137294be-edf4-4922-bf3c-d3414c297627" providerId="ADAL" clId="{6731EB87-DF08-46BF-9798-C6C139096BF0}" dt="2025-08-20T10:41:16.155" v="1307" actId="1076"/>
          <ac:spMkLst>
            <pc:docMk/>
            <pc:sldMk cId="1388102029" sldId="272"/>
            <ac:spMk id="3" creationId="{00000000-0000-0000-0000-000000000000}"/>
          </ac:spMkLst>
        </pc:spChg>
      </pc:sldChg>
      <pc:sldChg chg="modSp del mod">
        <pc:chgData name="Schachter Kevin" userId="137294be-edf4-4922-bf3c-d3414c297627" providerId="ADAL" clId="{6731EB87-DF08-46BF-9798-C6C139096BF0}" dt="2025-08-15T11:04:26.864" v="147" actId="47"/>
        <pc:sldMkLst>
          <pc:docMk/>
          <pc:sldMk cId="2530809346" sldId="274"/>
        </pc:sldMkLst>
      </pc:sldChg>
      <pc:sldChg chg="modSp mod">
        <pc:chgData name="Schachter Kevin" userId="137294be-edf4-4922-bf3c-d3414c297627" providerId="ADAL" clId="{6731EB87-DF08-46BF-9798-C6C139096BF0}" dt="2025-08-15T11:04:41.170" v="155" actId="20577"/>
        <pc:sldMkLst>
          <pc:docMk/>
          <pc:sldMk cId="878441433" sldId="275"/>
        </pc:sldMkLst>
        <pc:spChg chg="mod">
          <ac:chgData name="Schachter Kevin" userId="137294be-edf4-4922-bf3c-d3414c297627" providerId="ADAL" clId="{6731EB87-DF08-46BF-9798-C6C139096BF0}" dt="2025-08-15T11:04:41.170" v="155" actId="20577"/>
          <ac:spMkLst>
            <pc:docMk/>
            <pc:sldMk cId="878441433" sldId="275"/>
            <ac:spMk id="2" creationId="{AFC56FA2-1383-470F-9BA0-75E1CD5FFD34}"/>
          </ac:spMkLst>
        </pc:spChg>
      </pc:sldChg>
      <pc:sldChg chg="modSp mod">
        <pc:chgData name="Schachter Kevin" userId="137294be-edf4-4922-bf3c-d3414c297627" providerId="ADAL" clId="{6731EB87-DF08-46BF-9798-C6C139096BF0}" dt="2025-08-15T11:05:22.466" v="173" actId="20577"/>
        <pc:sldMkLst>
          <pc:docMk/>
          <pc:sldMk cId="3072239581" sldId="279"/>
        </pc:sldMkLst>
        <pc:spChg chg="mod">
          <ac:chgData name="Schachter Kevin" userId="137294be-edf4-4922-bf3c-d3414c297627" providerId="ADAL" clId="{6731EB87-DF08-46BF-9798-C6C139096BF0}" dt="2025-08-15T11:05:22.466" v="173" actId="20577"/>
          <ac:spMkLst>
            <pc:docMk/>
            <pc:sldMk cId="3072239581" sldId="279"/>
            <ac:spMk id="3" creationId="{00000000-0000-0000-0000-000000000000}"/>
          </ac:spMkLst>
        </pc:spChg>
      </pc:sldChg>
      <pc:sldChg chg="modSp mod">
        <pc:chgData name="Schachter Kevin" userId="137294be-edf4-4922-bf3c-d3414c297627" providerId="ADAL" clId="{6731EB87-DF08-46BF-9798-C6C139096BF0}" dt="2025-08-15T11:07:06.807" v="245" actId="20577"/>
        <pc:sldMkLst>
          <pc:docMk/>
          <pc:sldMk cId="3100242726" sldId="280"/>
        </pc:sldMkLst>
        <pc:spChg chg="mod">
          <ac:chgData name="Schachter Kevin" userId="137294be-edf4-4922-bf3c-d3414c297627" providerId="ADAL" clId="{6731EB87-DF08-46BF-9798-C6C139096BF0}" dt="2025-08-15T11:07:06.807" v="245" actId="20577"/>
          <ac:spMkLst>
            <pc:docMk/>
            <pc:sldMk cId="3100242726" sldId="280"/>
            <ac:spMk id="3" creationId="{00000000-0000-0000-0000-000000000000}"/>
          </ac:spMkLst>
        </pc:spChg>
      </pc:sldChg>
      <pc:sldChg chg="modSp mod">
        <pc:chgData name="Schachter Kevin" userId="137294be-edf4-4922-bf3c-d3414c297627" providerId="ADAL" clId="{6731EB87-DF08-46BF-9798-C6C139096BF0}" dt="2025-08-20T10:42:35.833" v="1325" actId="20577"/>
        <pc:sldMkLst>
          <pc:docMk/>
          <pc:sldMk cId="3066720906" sldId="281"/>
        </pc:sldMkLst>
        <pc:spChg chg="mod">
          <ac:chgData name="Schachter Kevin" userId="137294be-edf4-4922-bf3c-d3414c297627" providerId="ADAL" clId="{6731EB87-DF08-46BF-9798-C6C139096BF0}" dt="2025-08-20T10:42:35.833" v="1325" actId="20577"/>
          <ac:spMkLst>
            <pc:docMk/>
            <pc:sldMk cId="3066720906" sldId="281"/>
            <ac:spMk id="3" creationId="{00000000-0000-0000-0000-000000000000}"/>
          </ac:spMkLst>
        </pc:spChg>
      </pc:sldChg>
      <pc:sldChg chg="modSp mod ord">
        <pc:chgData name="Schachter Kevin" userId="137294be-edf4-4922-bf3c-d3414c297627" providerId="ADAL" clId="{6731EB87-DF08-46BF-9798-C6C139096BF0}" dt="2025-08-19T15:09:09.360" v="763" actId="6549"/>
        <pc:sldMkLst>
          <pc:docMk/>
          <pc:sldMk cId="2218322107" sldId="282"/>
        </pc:sldMkLst>
        <pc:spChg chg="mod">
          <ac:chgData name="Schachter Kevin" userId="137294be-edf4-4922-bf3c-d3414c297627" providerId="ADAL" clId="{6731EB87-DF08-46BF-9798-C6C139096BF0}" dt="2025-08-19T15:09:09.360" v="763" actId="6549"/>
          <ac:spMkLst>
            <pc:docMk/>
            <pc:sldMk cId="2218322107" sldId="282"/>
            <ac:spMk id="3" creationId="{00000000-0000-0000-0000-000000000000}"/>
          </ac:spMkLst>
        </pc:spChg>
      </pc:sldChg>
      <pc:sldChg chg="modSp mod">
        <pc:chgData name="Schachter Kevin" userId="137294be-edf4-4922-bf3c-d3414c297627" providerId="ADAL" clId="{6731EB87-DF08-46BF-9798-C6C139096BF0}" dt="2025-08-20T10:43:45.416" v="1380" actId="20577"/>
        <pc:sldMkLst>
          <pc:docMk/>
          <pc:sldMk cId="2072558957" sldId="283"/>
        </pc:sldMkLst>
        <pc:spChg chg="mod">
          <ac:chgData name="Schachter Kevin" userId="137294be-edf4-4922-bf3c-d3414c297627" providerId="ADAL" clId="{6731EB87-DF08-46BF-9798-C6C139096BF0}" dt="2025-08-20T10:43:45.416" v="1380" actId="20577"/>
          <ac:spMkLst>
            <pc:docMk/>
            <pc:sldMk cId="2072558957" sldId="283"/>
            <ac:spMk id="3" creationId="{00000000-0000-0000-0000-000000000000}"/>
          </ac:spMkLst>
        </pc:spChg>
      </pc:sldChg>
      <pc:sldChg chg="modSp mod ord">
        <pc:chgData name="Schachter Kevin" userId="137294be-edf4-4922-bf3c-d3414c297627" providerId="ADAL" clId="{6731EB87-DF08-46BF-9798-C6C139096BF0}" dt="2025-08-20T10:42:58.467" v="1327"/>
        <pc:sldMkLst>
          <pc:docMk/>
          <pc:sldMk cId="3638485484" sldId="284"/>
        </pc:sldMkLst>
        <pc:spChg chg="mod">
          <ac:chgData name="Schachter Kevin" userId="137294be-edf4-4922-bf3c-d3414c297627" providerId="ADAL" clId="{6731EB87-DF08-46BF-9798-C6C139096BF0}" dt="2025-08-19T15:10:18.886" v="857" actId="20577"/>
          <ac:spMkLst>
            <pc:docMk/>
            <pc:sldMk cId="3638485484" sldId="284"/>
            <ac:spMk id="3" creationId="{00000000-0000-0000-0000-000000000000}"/>
          </ac:spMkLst>
        </pc:spChg>
      </pc:sldChg>
      <pc:sldChg chg="modSp mod ord">
        <pc:chgData name="Schachter Kevin" userId="137294be-edf4-4922-bf3c-d3414c297627" providerId="ADAL" clId="{6731EB87-DF08-46BF-9798-C6C139096BF0}" dt="2025-08-20T10:43:03.102" v="1329"/>
        <pc:sldMkLst>
          <pc:docMk/>
          <pc:sldMk cId="2259107855" sldId="285"/>
        </pc:sldMkLst>
        <pc:spChg chg="mod">
          <ac:chgData name="Schachter Kevin" userId="137294be-edf4-4922-bf3c-d3414c297627" providerId="ADAL" clId="{6731EB87-DF08-46BF-9798-C6C139096BF0}" dt="2025-08-15T11:08:32.226" v="315" actId="20577"/>
          <ac:spMkLst>
            <pc:docMk/>
            <pc:sldMk cId="2259107855" sldId="285"/>
            <ac:spMk id="3" creationId="{00000000-0000-0000-0000-000000000000}"/>
          </ac:spMkLst>
        </pc:spChg>
      </pc:sldChg>
      <pc:sldChg chg="modSp mod ord">
        <pc:chgData name="Schachter Kevin" userId="137294be-edf4-4922-bf3c-d3414c297627" providerId="ADAL" clId="{6731EB87-DF08-46BF-9798-C6C139096BF0}" dt="2025-08-20T10:43:10.603" v="1333"/>
        <pc:sldMkLst>
          <pc:docMk/>
          <pc:sldMk cId="1327364285" sldId="286"/>
        </pc:sldMkLst>
        <pc:spChg chg="mod">
          <ac:chgData name="Schachter Kevin" userId="137294be-edf4-4922-bf3c-d3414c297627" providerId="ADAL" clId="{6731EB87-DF08-46BF-9798-C6C139096BF0}" dt="2025-08-19T15:11:37.912" v="879" actId="20577"/>
          <ac:spMkLst>
            <pc:docMk/>
            <pc:sldMk cId="1327364285" sldId="286"/>
            <ac:spMk id="3" creationId="{00000000-0000-0000-0000-000000000000}"/>
          </ac:spMkLst>
        </pc:spChg>
      </pc:sldChg>
      <pc:sldChg chg="modSp mod">
        <pc:chgData name="Schachter Kevin" userId="137294be-edf4-4922-bf3c-d3414c297627" providerId="ADAL" clId="{6731EB87-DF08-46BF-9798-C6C139096BF0}" dt="2025-08-19T15:12:27.927" v="891" actId="20577"/>
        <pc:sldMkLst>
          <pc:docMk/>
          <pc:sldMk cId="298555049" sldId="287"/>
        </pc:sldMkLst>
        <pc:spChg chg="mod">
          <ac:chgData name="Schachter Kevin" userId="137294be-edf4-4922-bf3c-d3414c297627" providerId="ADAL" clId="{6731EB87-DF08-46BF-9798-C6C139096BF0}" dt="2025-08-19T15:12:27.927" v="891" actId="20577"/>
          <ac:spMkLst>
            <pc:docMk/>
            <pc:sldMk cId="298555049" sldId="287"/>
            <ac:spMk id="3" creationId="{00000000-0000-0000-0000-000000000000}"/>
          </ac:spMkLst>
        </pc:spChg>
      </pc:sldChg>
      <pc:sldChg chg="modSp">
        <pc:chgData name="Schachter Kevin" userId="137294be-edf4-4922-bf3c-d3414c297627" providerId="ADAL" clId="{6731EB87-DF08-46BF-9798-C6C139096BF0}" dt="2025-08-20T10:49:22.025" v="1431" actId="20578"/>
        <pc:sldMkLst>
          <pc:docMk/>
          <pc:sldMk cId="1225058114" sldId="288"/>
        </pc:sldMkLst>
        <pc:spChg chg="mod">
          <ac:chgData name="Schachter Kevin" userId="137294be-edf4-4922-bf3c-d3414c297627" providerId="ADAL" clId="{6731EB87-DF08-46BF-9798-C6C139096BF0}" dt="2025-08-20T10:49:22.025" v="1431" actId="20578"/>
          <ac:spMkLst>
            <pc:docMk/>
            <pc:sldMk cId="1225058114" sldId="288"/>
            <ac:spMk id="3" creationId="{00000000-0000-0000-0000-000000000000}"/>
          </ac:spMkLst>
        </pc:spChg>
      </pc:sldChg>
      <pc:sldChg chg="modSp">
        <pc:chgData name="Schachter Kevin" userId="137294be-edf4-4922-bf3c-d3414c297627" providerId="ADAL" clId="{6731EB87-DF08-46BF-9798-C6C139096BF0}" dt="2025-08-20T10:53:37.735" v="1567" actId="20577"/>
        <pc:sldMkLst>
          <pc:docMk/>
          <pc:sldMk cId="3518171562" sldId="289"/>
        </pc:sldMkLst>
        <pc:graphicFrameChg chg="mod">
          <ac:chgData name="Schachter Kevin" userId="137294be-edf4-4922-bf3c-d3414c297627" providerId="ADAL" clId="{6731EB87-DF08-46BF-9798-C6C139096BF0}" dt="2025-08-20T10:53:37.735" v="1567" actId="20577"/>
          <ac:graphicFrameMkLst>
            <pc:docMk/>
            <pc:sldMk cId="3518171562" sldId="289"/>
            <ac:graphicFrameMk id="4" creationId="{00000000-0000-0000-0000-000000000000}"/>
          </ac:graphicFrameMkLst>
        </pc:graphicFrameChg>
      </pc:sldChg>
      <pc:sldChg chg="modSp mod">
        <pc:chgData name="Schachter Kevin" userId="137294be-edf4-4922-bf3c-d3414c297627" providerId="ADAL" clId="{6731EB87-DF08-46BF-9798-C6C139096BF0}" dt="2025-08-20T10:41:38.233" v="1308" actId="12"/>
        <pc:sldMkLst>
          <pc:docMk/>
          <pc:sldMk cId="2322437789" sldId="430"/>
        </pc:sldMkLst>
        <pc:spChg chg="mod">
          <ac:chgData name="Schachter Kevin" userId="137294be-edf4-4922-bf3c-d3414c297627" providerId="ADAL" clId="{6731EB87-DF08-46BF-9798-C6C139096BF0}" dt="2025-08-20T10:41:38.233" v="1308" actId="12"/>
          <ac:spMkLst>
            <pc:docMk/>
            <pc:sldMk cId="2322437789" sldId="430"/>
            <ac:spMk id="3" creationId="{00000000-0000-0000-0000-000000000000}"/>
          </ac:spMkLst>
        </pc:spChg>
      </pc:sldChg>
      <pc:sldChg chg="addSp modSp mod">
        <pc:chgData name="Schachter Kevin" userId="137294be-edf4-4922-bf3c-d3414c297627" providerId="ADAL" clId="{6731EB87-DF08-46BF-9798-C6C139096BF0}" dt="2025-08-20T15:06:08.147" v="1667" actId="1076"/>
        <pc:sldMkLst>
          <pc:docMk/>
          <pc:sldMk cId="2363348605" sldId="431"/>
        </pc:sldMkLst>
        <pc:spChg chg="mod">
          <ac:chgData name="Schachter Kevin" userId="137294be-edf4-4922-bf3c-d3414c297627" providerId="ADAL" clId="{6731EB87-DF08-46BF-9798-C6C139096BF0}" dt="2025-08-20T10:45:43.287" v="1430" actId="20577"/>
          <ac:spMkLst>
            <pc:docMk/>
            <pc:sldMk cId="2363348605" sldId="431"/>
            <ac:spMk id="3" creationId="{2412B0A0-5C89-4D83-ACB4-FC6325D74418}"/>
          </ac:spMkLst>
        </pc:spChg>
        <pc:picChg chg="add mod">
          <ac:chgData name="Schachter Kevin" userId="137294be-edf4-4922-bf3c-d3414c297627" providerId="ADAL" clId="{6731EB87-DF08-46BF-9798-C6C139096BF0}" dt="2025-08-20T15:06:08.147" v="1667" actId="1076"/>
          <ac:picMkLst>
            <pc:docMk/>
            <pc:sldMk cId="2363348605" sldId="431"/>
            <ac:picMk id="5" creationId="{AE32C48C-7E3B-E59D-4E9D-F69286799947}"/>
          </ac:picMkLst>
        </pc:picChg>
      </pc:sldChg>
      <pc:sldChg chg="modSp mod">
        <pc:chgData name="Schachter Kevin" userId="137294be-edf4-4922-bf3c-d3414c297627" providerId="ADAL" clId="{6731EB87-DF08-46BF-9798-C6C139096BF0}" dt="2025-08-19T15:15:12.615" v="909" actId="20577"/>
        <pc:sldMkLst>
          <pc:docMk/>
          <pc:sldMk cId="818084864" sldId="433"/>
        </pc:sldMkLst>
        <pc:spChg chg="mod">
          <ac:chgData name="Schachter Kevin" userId="137294be-edf4-4922-bf3c-d3414c297627" providerId="ADAL" clId="{6731EB87-DF08-46BF-9798-C6C139096BF0}" dt="2025-08-19T15:15:12.615" v="909" actId="20577"/>
          <ac:spMkLst>
            <pc:docMk/>
            <pc:sldMk cId="818084864" sldId="433"/>
            <ac:spMk id="3" creationId="{0667B421-98A3-4045-BEFB-4D614FC74BB4}"/>
          </ac:spMkLst>
        </pc:spChg>
      </pc:sldChg>
      <pc:sldChg chg="del ord">
        <pc:chgData name="Schachter Kevin" userId="137294be-edf4-4922-bf3c-d3414c297627" providerId="ADAL" clId="{6731EB87-DF08-46BF-9798-C6C139096BF0}" dt="2025-08-20T10:57:05.361" v="1662" actId="47"/>
        <pc:sldMkLst>
          <pc:docMk/>
          <pc:sldMk cId="2667157133" sldId="434"/>
        </pc:sldMkLst>
      </pc:sldChg>
      <pc:sldChg chg="modSp">
        <pc:chgData name="Schachter Kevin" userId="137294be-edf4-4922-bf3c-d3414c297627" providerId="ADAL" clId="{6731EB87-DF08-46BF-9798-C6C139096BF0}" dt="2025-08-20T10:56:30.906" v="1661"/>
        <pc:sldMkLst>
          <pc:docMk/>
          <pc:sldMk cId="3604376589" sldId="438"/>
        </pc:sldMkLst>
        <pc:graphicFrameChg chg="mod">
          <ac:chgData name="Schachter Kevin" userId="137294be-edf4-4922-bf3c-d3414c297627" providerId="ADAL" clId="{6731EB87-DF08-46BF-9798-C6C139096BF0}" dt="2025-08-20T10:56:30.906" v="1661"/>
          <ac:graphicFrameMkLst>
            <pc:docMk/>
            <pc:sldMk cId="3604376589" sldId="438"/>
            <ac:graphicFrameMk id="4" creationId="{00000000-0000-0000-0000-000000000000}"/>
          </ac:graphicFrameMkLst>
        </pc:graphicFrameChg>
      </pc:sldChg>
      <pc:sldChg chg="modSp mod">
        <pc:chgData name="Schachter Kevin" userId="137294be-edf4-4922-bf3c-d3414c297627" providerId="ADAL" clId="{6731EB87-DF08-46BF-9798-C6C139096BF0}" dt="2025-08-19T15:20:24.217" v="1301" actId="6549"/>
        <pc:sldMkLst>
          <pc:docMk/>
          <pc:sldMk cId="1880015061" sldId="439"/>
        </pc:sldMkLst>
        <pc:spChg chg="mod">
          <ac:chgData name="Schachter Kevin" userId="137294be-edf4-4922-bf3c-d3414c297627" providerId="ADAL" clId="{6731EB87-DF08-46BF-9798-C6C139096BF0}" dt="2025-08-19T15:20:24.217" v="1301" actId="6549"/>
          <ac:spMkLst>
            <pc:docMk/>
            <pc:sldMk cId="1880015061" sldId="439"/>
            <ac:spMk id="3" creationId="{01FE5BE2-A3B0-002E-1078-F3A5584E4FA7}"/>
          </ac:spMkLst>
        </pc:spChg>
      </pc:sldChg>
      <pc:sldChg chg="modSp mod">
        <pc:chgData name="Schachter Kevin" userId="137294be-edf4-4922-bf3c-d3414c297627" providerId="ADAL" clId="{6731EB87-DF08-46BF-9798-C6C139096BF0}" dt="2025-08-19T15:05:37.122" v="683" actId="20577"/>
        <pc:sldMkLst>
          <pc:docMk/>
          <pc:sldMk cId="2621247846" sldId="440"/>
        </pc:sldMkLst>
        <pc:spChg chg="mod">
          <ac:chgData name="Schachter Kevin" userId="137294be-edf4-4922-bf3c-d3414c297627" providerId="ADAL" clId="{6731EB87-DF08-46BF-9798-C6C139096BF0}" dt="2025-08-19T15:05:37.122" v="683" actId="20577"/>
          <ac:spMkLst>
            <pc:docMk/>
            <pc:sldMk cId="2621247846" sldId="440"/>
            <ac:spMk id="3" creationId="{27B6CFE6-DAFE-B726-C925-C4289244CBF9}"/>
          </ac:spMkLst>
        </pc:spChg>
      </pc:sldChg>
      <pc:sldChg chg="modSp mod">
        <pc:chgData name="Schachter Kevin" userId="137294be-edf4-4922-bf3c-d3414c297627" providerId="ADAL" clId="{6731EB87-DF08-46BF-9798-C6C139096BF0}" dt="2025-08-20T10:45:30.544" v="1419" actId="14100"/>
        <pc:sldMkLst>
          <pc:docMk/>
          <pc:sldMk cId="4141507719" sldId="441"/>
        </pc:sldMkLst>
        <pc:spChg chg="mod">
          <ac:chgData name="Schachter Kevin" userId="137294be-edf4-4922-bf3c-d3414c297627" providerId="ADAL" clId="{6731EB87-DF08-46BF-9798-C6C139096BF0}" dt="2025-08-20T10:45:30.544" v="1419" actId="14100"/>
          <ac:spMkLst>
            <pc:docMk/>
            <pc:sldMk cId="4141507719" sldId="441"/>
            <ac:spMk id="3" creationId="{DBED5063-D9E6-E0C0-58A6-A53E002992FE}"/>
          </ac:spMkLst>
        </pc:spChg>
        <pc:picChg chg="mod">
          <ac:chgData name="Schachter Kevin" userId="137294be-edf4-4922-bf3c-d3414c297627" providerId="ADAL" clId="{6731EB87-DF08-46BF-9798-C6C139096BF0}" dt="2025-08-19T15:17:28.965" v="1179" actId="14100"/>
          <ac:picMkLst>
            <pc:docMk/>
            <pc:sldMk cId="4141507719" sldId="441"/>
            <ac:picMk id="1026" creationId="{6D930152-5535-AC61-F8F2-80861A51DD78}"/>
          </ac:picMkLst>
        </pc:picChg>
      </pc:sldChg>
      <pc:sldChg chg="del">
        <pc:chgData name="Schachter Kevin" userId="137294be-edf4-4922-bf3c-d3414c297627" providerId="ADAL" clId="{6731EB87-DF08-46BF-9798-C6C139096BF0}" dt="2025-08-15T11:10:51.804" v="472" actId="47"/>
        <pc:sldMkLst>
          <pc:docMk/>
          <pc:sldMk cId="2389809164" sldId="442"/>
        </pc:sldMkLst>
      </pc:sldChg>
      <pc:sldChg chg="add del">
        <pc:chgData name="Schachter Kevin" userId="137294be-edf4-4922-bf3c-d3414c297627" providerId="ADAL" clId="{6731EB87-DF08-46BF-9798-C6C139096BF0}" dt="2025-08-15T11:03:27.819" v="108"/>
        <pc:sldMkLst>
          <pc:docMk/>
          <pc:sldMk cId="983868796" sldId="443"/>
        </pc:sldMkLst>
      </pc:sldChg>
      <pc:sldChg chg="add modTransition">
        <pc:chgData name="Schachter Kevin" userId="137294be-edf4-4922-bf3c-d3414c297627" providerId="ADAL" clId="{6731EB87-DF08-46BF-9798-C6C139096BF0}" dt="2025-08-15T11:04:24.440" v="146"/>
        <pc:sldMkLst>
          <pc:docMk/>
          <pc:sldMk cId="2772124612" sldId="459"/>
        </pc:sldMkLst>
      </pc:sldChg>
    </pc:docChg>
  </pc:docChgLst>
  <pc:docChgLst>
    <pc:chgData name="Schachter Kevin" userId="137294be-edf4-4922-bf3c-d3414c297627" providerId="ADAL" clId="{330F98D8-B53C-4F5F-B792-2B510254E211}"/>
    <pc:docChg chg="custSel modSld">
      <pc:chgData name="Schachter Kevin" userId="137294be-edf4-4922-bf3c-d3414c297627" providerId="ADAL" clId="{330F98D8-B53C-4F5F-B792-2B510254E211}" dt="2025-08-19T20:10:20.713" v="73" actId="404"/>
      <pc:docMkLst>
        <pc:docMk/>
      </pc:docMkLst>
      <pc:sldChg chg="modSp mod">
        <pc:chgData name="Schachter Kevin" userId="137294be-edf4-4922-bf3c-d3414c297627" providerId="ADAL" clId="{330F98D8-B53C-4F5F-B792-2B510254E211}" dt="2025-08-19T20:05:41.045" v="12" actId="20577"/>
        <pc:sldMkLst>
          <pc:docMk/>
          <pc:sldMk cId="1388102029" sldId="272"/>
        </pc:sldMkLst>
        <pc:spChg chg="mod">
          <ac:chgData name="Schachter Kevin" userId="137294be-edf4-4922-bf3c-d3414c297627" providerId="ADAL" clId="{330F98D8-B53C-4F5F-B792-2B510254E211}" dt="2025-08-19T20:05:41.045" v="12" actId="20577"/>
          <ac:spMkLst>
            <pc:docMk/>
            <pc:sldMk cId="1388102029" sldId="272"/>
            <ac:spMk id="3" creationId="{00000000-0000-0000-0000-000000000000}"/>
          </ac:spMkLst>
        </pc:spChg>
      </pc:sldChg>
      <pc:sldChg chg="modSp mod">
        <pc:chgData name="Schachter Kevin" userId="137294be-edf4-4922-bf3c-d3414c297627" providerId="ADAL" clId="{330F98D8-B53C-4F5F-B792-2B510254E211}" dt="2025-08-19T20:10:20.713" v="73" actId="404"/>
        <pc:sldMkLst>
          <pc:docMk/>
          <pc:sldMk cId="878441433" sldId="275"/>
        </pc:sldMkLst>
        <pc:spChg chg="mod">
          <ac:chgData name="Schachter Kevin" userId="137294be-edf4-4922-bf3c-d3414c297627" providerId="ADAL" clId="{330F98D8-B53C-4F5F-B792-2B510254E211}" dt="2025-08-19T20:10:20.713" v="73" actId="404"/>
          <ac:spMkLst>
            <pc:docMk/>
            <pc:sldMk cId="878441433" sldId="275"/>
            <ac:spMk id="2" creationId="{AFC56FA2-1383-470F-9BA0-75E1CD5FFD34}"/>
          </ac:spMkLst>
        </pc:spChg>
      </pc:sldChg>
    </pc:docChg>
  </pc:docChgLst>
  <pc:docChgLst>
    <pc:chgData name="Schachter Kevin" userId="137294be-edf4-4922-bf3c-d3414c297627" providerId="ADAL" clId="{D67BEB44-549E-41E0-AABC-96A79725CD9A}"/>
    <pc:docChg chg="custSel modSld">
      <pc:chgData name="Schachter Kevin" userId="137294be-edf4-4922-bf3c-d3414c297627" providerId="ADAL" clId="{D67BEB44-549E-41E0-AABC-96A79725CD9A}" dt="2025-08-20T13:07:26.478" v="52" actId="20577"/>
      <pc:docMkLst>
        <pc:docMk/>
      </pc:docMkLst>
      <pc:sldChg chg="modSp mod">
        <pc:chgData name="Schachter Kevin" userId="137294be-edf4-4922-bf3c-d3414c297627" providerId="ADAL" clId="{D67BEB44-549E-41E0-AABC-96A79725CD9A}" dt="2025-08-20T13:06:48.925" v="5" actId="20577"/>
        <pc:sldMkLst>
          <pc:docMk/>
          <pc:sldMk cId="298555049" sldId="287"/>
        </pc:sldMkLst>
        <pc:spChg chg="mod">
          <ac:chgData name="Schachter Kevin" userId="137294be-edf4-4922-bf3c-d3414c297627" providerId="ADAL" clId="{D67BEB44-549E-41E0-AABC-96A79725CD9A}" dt="2025-08-20T13:06:48.925" v="5" actId="20577"/>
          <ac:spMkLst>
            <pc:docMk/>
            <pc:sldMk cId="298555049" sldId="287"/>
            <ac:spMk id="3" creationId="{00000000-0000-0000-0000-000000000000}"/>
          </ac:spMkLst>
        </pc:spChg>
      </pc:sldChg>
      <pc:sldChg chg="modSp mod">
        <pc:chgData name="Schachter Kevin" userId="137294be-edf4-4922-bf3c-d3414c297627" providerId="ADAL" clId="{D67BEB44-549E-41E0-AABC-96A79725CD9A}" dt="2025-08-20T13:07:16.422" v="49" actId="20577"/>
        <pc:sldMkLst>
          <pc:docMk/>
          <pc:sldMk cId="2363348605" sldId="431"/>
        </pc:sldMkLst>
        <pc:spChg chg="mod">
          <ac:chgData name="Schachter Kevin" userId="137294be-edf4-4922-bf3c-d3414c297627" providerId="ADAL" clId="{D67BEB44-549E-41E0-AABC-96A79725CD9A}" dt="2025-08-20T13:07:16.422" v="49" actId="20577"/>
          <ac:spMkLst>
            <pc:docMk/>
            <pc:sldMk cId="2363348605" sldId="431"/>
            <ac:spMk id="3" creationId="{2412B0A0-5C89-4D83-ACB4-FC6325D74418}"/>
          </ac:spMkLst>
        </pc:spChg>
      </pc:sldChg>
      <pc:sldChg chg="modSp mod">
        <pc:chgData name="Schachter Kevin" userId="137294be-edf4-4922-bf3c-d3414c297627" providerId="ADAL" clId="{D67BEB44-549E-41E0-AABC-96A79725CD9A}" dt="2025-08-20T13:07:26.478" v="52" actId="20577"/>
        <pc:sldMkLst>
          <pc:docMk/>
          <pc:sldMk cId="1880015061" sldId="439"/>
        </pc:sldMkLst>
        <pc:spChg chg="mod">
          <ac:chgData name="Schachter Kevin" userId="137294be-edf4-4922-bf3c-d3414c297627" providerId="ADAL" clId="{D67BEB44-549E-41E0-AABC-96A79725CD9A}" dt="2025-08-20T13:07:26.478" v="52" actId="20577"/>
          <ac:spMkLst>
            <pc:docMk/>
            <pc:sldMk cId="1880015061" sldId="439"/>
            <ac:spMk id="3" creationId="{01FE5BE2-A3B0-002E-1078-F3A5584E4FA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E8822-EE5B-42BA-851E-535E4893515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C78BDBB-4AC2-4A0F-ADD7-EEA0CCD62230}">
      <dgm:prSet phldrT="[Text]" custT="1"/>
      <dgm:spPr/>
      <dgm:t>
        <a:bodyPr/>
        <a:lstStyle/>
        <a:p>
          <a:r>
            <a:rPr lang="en-US" sz="1400" b="1" u="sng" dirty="0"/>
            <a:t>Hospitality &amp; Tourism Management</a:t>
          </a:r>
        </a:p>
      </dgm:t>
    </dgm:pt>
    <dgm:pt modelId="{23BCE19D-7BD5-4EE9-8C7E-AA24DD9FF5BA}" type="parTrans" cxnId="{768A02AF-0142-4EF9-A02F-D10B5DF96EE1}">
      <dgm:prSet/>
      <dgm:spPr/>
      <dgm:t>
        <a:bodyPr/>
        <a:lstStyle/>
        <a:p>
          <a:endParaRPr lang="en-US"/>
        </a:p>
      </dgm:t>
    </dgm:pt>
    <dgm:pt modelId="{FD3139C6-7460-4A4F-9050-572C87D9C7CE}" type="sibTrans" cxnId="{768A02AF-0142-4EF9-A02F-D10B5DF96EE1}">
      <dgm:prSet/>
      <dgm:spPr/>
      <dgm:t>
        <a:bodyPr/>
        <a:lstStyle/>
        <a:p>
          <a:endParaRPr lang="en-US"/>
        </a:p>
      </dgm:t>
    </dgm:pt>
    <dgm:pt modelId="{B885C236-6125-4F1F-951F-B16E5E749DDC}">
      <dgm:prSet phldrT="[Text]" custT="1"/>
      <dgm:spPr/>
      <dgm:t>
        <a:bodyPr/>
        <a:lstStyle/>
        <a:p>
          <a:r>
            <a:rPr lang="en-US" sz="1600" b="1" u="sng" dirty="0"/>
            <a:t>Digital Design (H)</a:t>
          </a:r>
        </a:p>
      </dgm:t>
    </dgm:pt>
    <dgm:pt modelId="{C3EC7CF3-BFDA-48B0-94C4-F2A1E858AB5C}" type="parTrans" cxnId="{D6070007-F824-4211-979A-6536C8F93416}">
      <dgm:prSet/>
      <dgm:spPr/>
      <dgm:t>
        <a:bodyPr/>
        <a:lstStyle/>
        <a:p>
          <a:endParaRPr lang="en-US" sz="2400"/>
        </a:p>
      </dgm:t>
    </dgm:pt>
    <dgm:pt modelId="{3819E1BD-8F36-4F51-A879-AB3BCED1F808}" type="sibTrans" cxnId="{D6070007-F824-4211-979A-6536C8F93416}">
      <dgm:prSet/>
      <dgm:spPr/>
      <dgm:t>
        <a:bodyPr/>
        <a:lstStyle/>
        <a:p>
          <a:endParaRPr lang="en-US"/>
        </a:p>
      </dgm:t>
    </dgm:pt>
    <dgm:pt modelId="{A2E410BC-FA1E-44D1-8AB7-6B55BB11A8AB}">
      <dgm:prSet phldrT="[Text]" custT="1"/>
      <dgm:spPr/>
      <dgm:t>
        <a:bodyPr/>
        <a:lstStyle/>
        <a:p>
          <a:r>
            <a:rPr lang="en-US" sz="1600" dirty="0"/>
            <a:t>Digital Design I (H)</a:t>
          </a:r>
        </a:p>
      </dgm:t>
    </dgm:pt>
    <dgm:pt modelId="{8130661A-3278-4F3F-9936-441215DA09C8}" type="parTrans" cxnId="{6A945CE3-3213-4F5A-90DA-D8E1675B8185}">
      <dgm:prSet/>
      <dgm:spPr/>
      <dgm:t>
        <a:bodyPr/>
        <a:lstStyle/>
        <a:p>
          <a:endParaRPr lang="en-US" sz="2400"/>
        </a:p>
      </dgm:t>
    </dgm:pt>
    <dgm:pt modelId="{9E30B8E0-5EC3-458E-B3C1-1191B6651EF0}" type="sibTrans" cxnId="{6A945CE3-3213-4F5A-90DA-D8E1675B8185}">
      <dgm:prSet/>
      <dgm:spPr/>
      <dgm:t>
        <a:bodyPr/>
        <a:lstStyle/>
        <a:p>
          <a:endParaRPr lang="en-US"/>
        </a:p>
      </dgm:t>
    </dgm:pt>
    <dgm:pt modelId="{A3D17323-81D5-4973-821C-97ED6A36C3FA}">
      <dgm:prSet custT="1"/>
      <dgm:spPr/>
      <dgm:t>
        <a:bodyPr/>
        <a:lstStyle/>
        <a:p>
          <a:r>
            <a:rPr lang="en-US" sz="1600" b="1" u="sng"/>
            <a:t>Business Management &amp; Analysis</a:t>
          </a:r>
        </a:p>
      </dgm:t>
    </dgm:pt>
    <dgm:pt modelId="{AAE9635D-73F1-4336-A26F-18D79A72A01D}" type="parTrans" cxnId="{67F26C1E-6E73-4767-9F60-A2469CF3E848}">
      <dgm:prSet/>
      <dgm:spPr/>
      <dgm:t>
        <a:bodyPr/>
        <a:lstStyle/>
        <a:p>
          <a:endParaRPr lang="en-US" sz="2400"/>
        </a:p>
      </dgm:t>
    </dgm:pt>
    <dgm:pt modelId="{6E7542DF-CA4C-4CF7-9ACD-2BA923D5980C}" type="sibTrans" cxnId="{67F26C1E-6E73-4767-9F60-A2469CF3E848}">
      <dgm:prSet/>
      <dgm:spPr/>
      <dgm:t>
        <a:bodyPr/>
        <a:lstStyle/>
        <a:p>
          <a:endParaRPr lang="en-US"/>
        </a:p>
      </dgm:t>
    </dgm:pt>
    <dgm:pt modelId="{C53D40AA-67E5-418B-A990-E2C2C88673B5}">
      <dgm:prSet custT="1"/>
      <dgm:spPr/>
      <dgm:t>
        <a:bodyPr/>
        <a:lstStyle/>
        <a:p>
          <a:r>
            <a:rPr lang="en-US" sz="1600" dirty="0"/>
            <a:t>Digital Design II (H)</a:t>
          </a:r>
        </a:p>
      </dgm:t>
    </dgm:pt>
    <dgm:pt modelId="{D32F7A15-49E5-4484-BB82-EFC7E614B9F9}" type="parTrans" cxnId="{5300E827-C203-4D15-949A-0E4CC077C94B}">
      <dgm:prSet/>
      <dgm:spPr/>
      <dgm:t>
        <a:bodyPr/>
        <a:lstStyle/>
        <a:p>
          <a:endParaRPr lang="en-US" sz="2400"/>
        </a:p>
      </dgm:t>
    </dgm:pt>
    <dgm:pt modelId="{E7447239-A466-4C34-B93B-32A0846221B0}" type="sibTrans" cxnId="{5300E827-C203-4D15-949A-0E4CC077C94B}">
      <dgm:prSet/>
      <dgm:spPr/>
      <dgm:t>
        <a:bodyPr/>
        <a:lstStyle/>
        <a:p>
          <a:endParaRPr lang="en-US"/>
        </a:p>
      </dgm:t>
    </dgm:pt>
    <dgm:pt modelId="{42A8C2C0-A926-4F5B-8BCF-E24D9ED983D1}">
      <dgm:prSet custT="1"/>
      <dgm:spPr/>
      <dgm:t>
        <a:bodyPr/>
        <a:lstStyle/>
        <a:p>
          <a:r>
            <a:rPr lang="en-US" sz="1600" dirty="0"/>
            <a:t>Introduction to Hospitality &amp; Tourism (C)</a:t>
          </a:r>
        </a:p>
      </dgm:t>
    </dgm:pt>
    <dgm:pt modelId="{415F8E02-7862-49F2-86DE-8624676A78CA}" type="parTrans" cxnId="{8AD822AD-31ED-416C-8567-6B7845D8C7D2}">
      <dgm:prSet/>
      <dgm:spPr/>
      <dgm:t>
        <a:bodyPr/>
        <a:lstStyle/>
        <a:p>
          <a:endParaRPr lang="en-US" sz="2400"/>
        </a:p>
      </dgm:t>
    </dgm:pt>
    <dgm:pt modelId="{49E85924-9522-45A9-93F3-F1614351413F}" type="sibTrans" cxnId="{8AD822AD-31ED-416C-8567-6B7845D8C7D2}">
      <dgm:prSet/>
      <dgm:spPr/>
      <dgm:t>
        <a:bodyPr/>
        <a:lstStyle/>
        <a:p>
          <a:endParaRPr lang="en-US"/>
        </a:p>
      </dgm:t>
    </dgm:pt>
    <dgm:pt modelId="{72FFF24B-220D-4619-BCB8-96A9327D2E13}">
      <dgm:prSet custT="1"/>
      <dgm:spPr/>
      <dgm:t>
        <a:bodyPr/>
        <a:lstStyle/>
        <a:p>
          <a:r>
            <a:rPr lang="en-US" sz="1600" dirty="0"/>
            <a:t>Technology for Hospitality &amp; Tourism</a:t>
          </a:r>
        </a:p>
      </dgm:t>
    </dgm:pt>
    <dgm:pt modelId="{ED9078EC-FC09-4D26-8AFC-DD1E2C14EC8D}" type="parTrans" cxnId="{4501C2B1-DB2C-4BFE-8B00-422DF0B826BF}">
      <dgm:prSet/>
      <dgm:spPr/>
      <dgm:t>
        <a:bodyPr/>
        <a:lstStyle/>
        <a:p>
          <a:endParaRPr lang="en-US" sz="2400"/>
        </a:p>
      </dgm:t>
    </dgm:pt>
    <dgm:pt modelId="{56E25904-B705-4A55-8A93-52D19D77BA19}" type="sibTrans" cxnId="{4501C2B1-DB2C-4BFE-8B00-422DF0B826BF}">
      <dgm:prSet/>
      <dgm:spPr/>
      <dgm:t>
        <a:bodyPr/>
        <a:lstStyle/>
        <a:p>
          <a:endParaRPr lang="en-US"/>
        </a:p>
      </dgm:t>
    </dgm:pt>
    <dgm:pt modelId="{D301E242-15AF-4883-92DC-DD1E65730045}">
      <dgm:prSet custT="1"/>
      <dgm:spPr/>
      <dgm:t>
        <a:bodyPr/>
        <a:lstStyle/>
        <a:p>
          <a:r>
            <a:rPr lang="en-US" sz="1600" dirty="0"/>
            <a:t>Legal Aspects of Business (H)</a:t>
          </a:r>
        </a:p>
      </dgm:t>
    </dgm:pt>
    <dgm:pt modelId="{52635E7A-5ECF-42D4-9DCC-CC763674113A}" type="parTrans" cxnId="{D3990B01-A02E-4ABF-8629-9EEFDDAACF57}">
      <dgm:prSet/>
      <dgm:spPr/>
      <dgm:t>
        <a:bodyPr/>
        <a:lstStyle/>
        <a:p>
          <a:endParaRPr lang="en-US" sz="2400"/>
        </a:p>
      </dgm:t>
    </dgm:pt>
    <dgm:pt modelId="{D07FD2F5-45DE-4696-99DB-0FFF6C038588}" type="sibTrans" cxnId="{D3990B01-A02E-4ABF-8629-9EEFDDAACF57}">
      <dgm:prSet/>
      <dgm:spPr/>
      <dgm:t>
        <a:bodyPr/>
        <a:lstStyle/>
        <a:p>
          <a:endParaRPr lang="en-US"/>
        </a:p>
      </dgm:t>
    </dgm:pt>
    <dgm:pt modelId="{A6A3093F-761F-4583-98B1-B4FABE307991}">
      <dgm:prSet custT="1"/>
      <dgm:spPr/>
      <dgm:t>
        <a:bodyPr/>
        <a:lstStyle/>
        <a:p>
          <a:r>
            <a:rPr lang="en-US" sz="1600" dirty="0"/>
            <a:t>Accounting I (H)</a:t>
          </a:r>
        </a:p>
      </dgm:t>
    </dgm:pt>
    <dgm:pt modelId="{5DEB931A-9DEB-4BC1-96CD-62274D30282B}" type="parTrans" cxnId="{A7B34BEB-1899-48BE-B90F-5A6793A30F3E}">
      <dgm:prSet/>
      <dgm:spPr/>
      <dgm:t>
        <a:bodyPr/>
        <a:lstStyle/>
        <a:p>
          <a:endParaRPr lang="en-US" sz="2400"/>
        </a:p>
      </dgm:t>
    </dgm:pt>
    <dgm:pt modelId="{5F67C129-7422-4C3E-9C22-2C62B30E23A0}" type="sibTrans" cxnId="{A7B34BEB-1899-48BE-B90F-5A6793A30F3E}">
      <dgm:prSet/>
      <dgm:spPr/>
      <dgm:t>
        <a:bodyPr/>
        <a:lstStyle/>
        <a:p>
          <a:endParaRPr lang="en-US"/>
        </a:p>
      </dgm:t>
    </dgm:pt>
    <dgm:pt modelId="{46119D31-BE7B-4F7C-9F2C-F534FE2B72DB}">
      <dgm:prSet custT="1"/>
      <dgm:spPr/>
      <dgm:t>
        <a:bodyPr/>
        <a:lstStyle/>
        <a:p>
          <a:r>
            <a:rPr lang="en-US" sz="1600" b="1" u="sng" dirty="0"/>
            <a:t>Sports, Entertainment &amp; Recreation Marketing</a:t>
          </a:r>
        </a:p>
      </dgm:t>
    </dgm:pt>
    <dgm:pt modelId="{BCC7814B-0080-4745-9912-57E583C5A3AC}" type="parTrans" cxnId="{A4ADE417-AB53-4D4D-B269-E23A7B1B2FB6}">
      <dgm:prSet/>
      <dgm:spPr/>
      <dgm:t>
        <a:bodyPr/>
        <a:lstStyle/>
        <a:p>
          <a:endParaRPr lang="en-US"/>
        </a:p>
      </dgm:t>
    </dgm:pt>
    <dgm:pt modelId="{5DA6652A-4B5E-4AC3-A3C1-4C108415509D}" type="sibTrans" cxnId="{A4ADE417-AB53-4D4D-B269-E23A7B1B2FB6}">
      <dgm:prSet/>
      <dgm:spPr/>
      <dgm:t>
        <a:bodyPr/>
        <a:lstStyle/>
        <a:p>
          <a:endParaRPr lang="en-US"/>
        </a:p>
      </dgm:t>
    </dgm:pt>
    <dgm:pt modelId="{969B625C-2BD4-48FD-988C-274A6D6F754C}">
      <dgm:prSet custT="1"/>
      <dgm:spPr/>
      <dgm:t>
        <a:bodyPr/>
        <a:lstStyle/>
        <a:p>
          <a:r>
            <a:rPr lang="en-US" sz="1600" dirty="0"/>
            <a:t>Sports, Entertainment &amp; Recreation Essentials</a:t>
          </a:r>
        </a:p>
      </dgm:t>
    </dgm:pt>
    <dgm:pt modelId="{26677191-E19B-4380-B2A3-61F013DE93C0}" type="parTrans" cxnId="{75DCB26A-4677-4CEF-AC87-564AE22798F9}">
      <dgm:prSet/>
      <dgm:spPr/>
      <dgm:t>
        <a:bodyPr/>
        <a:lstStyle/>
        <a:p>
          <a:endParaRPr lang="en-US" sz="2400"/>
        </a:p>
      </dgm:t>
    </dgm:pt>
    <dgm:pt modelId="{84BA5C14-C519-422D-84B5-98AC33416559}" type="sibTrans" cxnId="{75DCB26A-4677-4CEF-AC87-564AE22798F9}">
      <dgm:prSet/>
      <dgm:spPr/>
      <dgm:t>
        <a:bodyPr/>
        <a:lstStyle/>
        <a:p>
          <a:endParaRPr lang="en-US"/>
        </a:p>
      </dgm:t>
    </dgm:pt>
    <dgm:pt modelId="{736BB17A-A139-4A7E-8D24-B50AE61063D5}">
      <dgm:prSet custT="1"/>
      <dgm:spPr/>
      <dgm:t>
        <a:bodyPr/>
        <a:lstStyle/>
        <a:p>
          <a:r>
            <a:rPr lang="en-US" sz="1600" dirty="0"/>
            <a:t>Sports, Entertainment &amp; Recreation Applications</a:t>
          </a:r>
        </a:p>
      </dgm:t>
    </dgm:pt>
    <dgm:pt modelId="{D637AFD1-85FC-4EA8-8A42-ABE0AF3AC048}" type="parTrans" cxnId="{2DD0CCF7-9A3A-4E8A-B098-6DA5D8D70D2E}">
      <dgm:prSet/>
      <dgm:spPr/>
      <dgm:t>
        <a:bodyPr/>
        <a:lstStyle/>
        <a:p>
          <a:endParaRPr lang="en-US" sz="2400"/>
        </a:p>
      </dgm:t>
    </dgm:pt>
    <dgm:pt modelId="{E6BC1B47-DA13-4C58-8547-50D02E780C1E}" type="sibTrans" cxnId="{2DD0CCF7-9A3A-4E8A-B098-6DA5D8D70D2E}">
      <dgm:prSet/>
      <dgm:spPr/>
      <dgm:t>
        <a:bodyPr/>
        <a:lstStyle/>
        <a:p>
          <a:endParaRPr lang="en-US"/>
        </a:p>
      </dgm:t>
    </dgm:pt>
    <dgm:pt modelId="{CB2DC932-D221-40A7-9655-173EB878D7C6}">
      <dgm:prSet custT="1"/>
      <dgm:spPr/>
      <dgm:t>
        <a:bodyPr/>
        <a:lstStyle/>
        <a:p>
          <a:r>
            <a:rPr lang="en-US" sz="1600" dirty="0"/>
            <a:t>Sports, Entertainment &amp; Recreation Management (H)</a:t>
          </a:r>
        </a:p>
      </dgm:t>
    </dgm:pt>
    <dgm:pt modelId="{BB81D4A2-80F1-41A1-B8F3-0F0A7DF6C77E}" type="parTrans" cxnId="{C9A80EB5-1011-4FCD-98BD-17579D3FA666}">
      <dgm:prSet/>
      <dgm:spPr/>
      <dgm:t>
        <a:bodyPr/>
        <a:lstStyle/>
        <a:p>
          <a:endParaRPr lang="en-US" sz="2400"/>
        </a:p>
      </dgm:t>
    </dgm:pt>
    <dgm:pt modelId="{36657BF1-E988-4A84-9F4C-91888D37F62C}" type="sibTrans" cxnId="{C9A80EB5-1011-4FCD-98BD-17579D3FA666}">
      <dgm:prSet/>
      <dgm:spPr/>
      <dgm:t>
        <a:bodyPr/>
        <a:lstStyle/>
        <a:p>
          <a:endParaRPr lang="en-US"/>
        </a:p>
      </dgm:t>
    </dgm:pt>
    <dgm:pt modelId="{DFE2A04A-02B0-4E44-85D7-7C790CF1D35D}">
      <dgm:prSet custT="1"/>
      <dgm:spPr/>
      <dgm:t>
        <a:bodyPr/>
        <a:lstStyle/>
        <a:p>
          <a:r>
            <a:rPr lang="en-US" sz="1600" dirty="0"/>
            <a:t>Hospitality &amp; Tourism Management  Marketing (H)</a:t>
          </a:r>
        </a:p>
      </dgm:t>
    </dgm:pt>
    <dgm:pt modelId="{26B915B9-4C21-4CEB-8688-666C6C618505}" type="parTrans" cxnId="{2FA2C96D-7B94-4F23-87A8-914AF308D91B}">
      <dgm:prSet/>
      <dgm:spPr/>
      <dgm:t>
        <a:bodyPr/>
        <a:lstStyle/>
        <a:p>
          <a:endParaRPr lang="en-US" sz="2400"/>
        </a:p>
      </dgm:t>
    </dgm:pt>
    <dgm:pt modelId="{40E95FA4-0AFF-4466-BE93-FAAA022AA7AB}" type="sibTrans" cxnId="{2FA2C96D-7B94-4F23-87A8-914AF308D91B}">
      <dgm:prSet/>
      <dgm:spPr/>
      <dgm:t>
        <a:bodyPr/>
        <a:lstStyle/>
        <a:p>
          <a:endParaRPr lang="en-US"/>
        </a:p>
      </dgm:t>
    </dgm:pt>
    <dgm:pt modelId="{F6FCF06D-B184-4461-9B8A-A7EC3D07CCEB}">
      <dgm:prSet custT="1"/>
      <dgm:spPr/>
      <dgm:t>
        <a:bodyPr/>
        <a:lstStyle/>
        <a:p>
          <a:r>
            <a:rPr lang="en-US" sz="1600" dirty="0"/>
            <a:t>Sports, Entertainment &amp; Recreation Internship</a:t>
          </a:r>
        </a:p>
      </dgm:t>
    </dgm:pt>
    <dgm:pt modelId="{95F8F22D-B253-41F1-8C5C-013B850CCE19}" type="parTrans" cxnId="{A05C4008-4470-434B-8230-E9BDF54F896A}">
      <dgm:prSet/>
      <dgm:spPr/>
      <dgm:t>
        <a:bodyPr/>
        <a:lstStyle/>
        <a:p>
          <a:endParaRPr lang="en-US" sz="2400"/>
        </a:p>
      </dgm:t>
    </dgm:pt>
    <dgm:pt modelId="{8C47AD69-6BA7-4E29-A3AD-00A10D0A0A60}" type="sibTrans" cxnId="{A05C4008-4470-434B-8230-E9BDF54F896A}">
      <dgm:prSet/>
      <dgm:spPr/>
      <dgm:t>
        <a:bodyPr/>
        <a:lstStyle/>
        <a:p>
          <a:endParaRPr lang="en-US"/>
        </a:p>
      </dgm:t>
    </dgm:pt>
    <dgm:pt modelId="{5A4A950F-C492-43E6-B7AB-B7C56E750036}">
      <dgm:prSet custT="1"/>
      <dgm:spPr/>
      <dgm:t>
        <a:bodyPr/>
        <a:lstStyle/>
        <a:p>
          <a:r>
            <a:rPr lang="en-US" sz="1600" dirty="0"/>
            <a:t>Digital Design III (H)</a:t>
          </a:r>
        </a:p>
      </dgm:t>
    </dgm:pt>
    <dgm:pt modelId="{0A929577-E7F3-472C-A317-8C07CDDAFFCD}" type="parTrans" cxnId="{63C8443B-973D-4251-B22D-3BE3C2840B9E}">
      <dgm:prSet/>
      <dgm:spPr/>
      <dgm:t>
        <a:bodyPr/>
        <a:lstStyle/>
        <a:p>
          <a:endParaRPr lang="en-US" sz="2400"/>
        </a:p>
      </dgm:t>
    </dgm:pt>
    <dgm:pt modelId="{511D8EAA-06AF-4570-B081-C81DBD1C42A4}" type="sibTrans" cxnId="{63C8443B-973D-4251-B22D-3BE3C2840B9E}">
      <dgm:prSet/>
      <dgm:spPr/>
      <dgm:t>
        <a:bodyPr/>
        <a:lstStyle/>
        <a:p>
          <a:endParaRPr lang="en-US"/>
        </a:p>
      </dgm:t>
    </dgm:pt>
    <dgm:pt modelId="{0AD78AB1-DA5B-4467-BBF1-52BED806696E}">
      <dgm:prSet custT="1"/>
      <dgm:spPr/>
      <dgm:t>
        <a:bodyPr/>
        <a:lstStyle/>
        <a:p>
          <a:r>
            <a:rPr lang="en-US" sz="1600" dirty="0"/>
            <a:t>Business &amp; Entrepreneurial Principles (H)(C)</a:t>
          </a:r>
        </a:p>
      </dgm:t>
    </dgm:pt>
    <dgm:pt modelId="{78E56B3F-BF23-4925-B06F-1EC0B40D823E}" type="parTrans" cxnId="{E04E7436-6AE5-49AF-8EDD-28C4781DDB45}">
      <dgm:prSet/>
      <dgm:spPr/>
      <dgm:t>
        <a:bodyPr/>
        <a:lstStyle/>
        <a:p>
          <a:endParaRPr lang="en-US" sz="2400"/>
        </a:p>
      </dgm:t>
    </dgm:pt>
    <dgm:pt modelId="{3BD2C361-AFDC-43FE-94F1-90B383CE604D}" type="sibTrans" cxnId="{E04E7436-6AE5-49AF-8EDD-28C4781DDB45}">
      <dgm:prSet/>
      <dgm:spPr/>
      <dgm:t>
        <a:bodyPr/>
        <a:lstStyle/>
        <a:p>
          <a:endParaRPr lang="en-US"/>
        </a:p>
      </dgm:t>
    </dgm:pt>
    <dgm:pt modelId="{7F7144D0-C7F3-42C4-933A-C39FE88336FE}">
      <dgm:prSet custT="1"/>
      <dgm:spPr/>
      <dgm:t>
        <a:bodyPr/>
        <a:lstStyle/>
        <a:p>
          <a:r>
            <a:rPr lang="en-US" sz="1600" dirty="0"/>
            <a:t>Advanced Information Technology</a:t>
          </a:r>
        </a:p>
      </dgm:t>
    </dgm:pt>
    <dgm:pt modelId="{097DA739-96C3-400A-B289-A42755344950}" type="parTrans" cxnId="{AD0B989E-F0E2-4CBC-B97C-845F11988E45}">
      <dgm:prSet/>
      <dgm:spPr/>
      <dgm:t>
        <a:bodyPr/>
        <a:lstStyle/>
        <a:p>
          <a:endParaRPr lang="en-US"/>
        </a:p>
      </dgm:t>
    </dgm:pt>
    <dgm:pt modelId="{91716516-3CC0-49A2-8E26-17BBD0A389F0}" type="sibTrans" cxnId="{AD0B989E-F0E2-4CBC-B97C-845F11988E45}">
      <dgm:prSet/>
      <dgm:spPr/>
      <dgm:t>
        <a:bodyPr/>
        <a:lstStyle/>
        <a:p>
          <a:endParaRPr lang="en-US"/>
        </a:p>
      </dgm:t>
    </dgm:pt>
    <dgm:pt modelId="{BED4605E-5FA7-4771-911E-9075F76F1C33}">
      <dgm:prSet custT="1"/>
      <dgm:spPr/>
      <dgm:t>
        <a:bodyPr/>
        <a:lstStyle/>
        <a:p>
          <a:r>
            <a:rPr lang="en-US" sz="1600" dirty="0"/>
            <a:t>AP Computer Science Principles</a:t>
          </a:r>
        </a:p>
      </dgm:t>
    </dgm:pt>
    <dgm:pt modelId="{5326AC47-B39E-4C79-B330-44986E2C6ECB}" type="parTrans" cxnId="{A693B439-FE70-46A4-B837-E69CC0DF735E}">
      <dgm:prSet/>
      <dgm:spPr/>
      <dgm:t>
        <a:bodyPr/>
        <a:lstStyle/>
        <a:p>
          <a:endParaRPr lang="en-US"/>
        </a:p>
      </dgm:t>
    </dgm:pt>
    <dgm:pt modelId="{27CB6D1C-E2A0-440B-8979-C3F9ABCA7D14}" type="sibTrans" cxnId="{A693B439-FE70-46A4-B837-E69CC0DF735E}">
      <dgm:prSet/>
      <dgm:spPr/>
      <dgm:t>
        <a:bodyPr/>
        <a:lstStyle/>
        <a:p>
          <a:endParaRPr lang="en-US"/>
        </a:p>
      </dgm:t>
    </dgm:pt>
    <dgm:pt modelId="{288F4D4F-C933-45B2-9E25-A51E88C4CF41}">
      <dgm:prSet custT="1"/>
      <dgm:spPr/>
      <dgm:t>
        <a:bodyPr/>
        <a:lstStyle/>
        <a:p>
          <a:r>
            <a:rPr lang="en-US" sz="1600" dirty="0"/>
            <a:t>AP Computer Science A (Online)</a:t>
          </a:r>
        </a:p>
      </dgm:t>
    </dgm:pt>
    <dgm:pt modelId="{8819F5EB-19F2-4BAE-9EB1-18387356A91B}" type="parTrans" cxnId="{BDC9C12D-D425-4F64-BDBB-C03EAB69F6B1}">
      <dgm:prSet/>
      <dgm:spPr/>
      <dgm:t>
        <a:bodyPr/>
        <a:lstStyle/>
        <a:p>
          <a:endParaRPr lang="en-US"/>
        </a:p>
      </dgm:t>
    </dgm:pt>
    <dgm:pt modelId="{058D324C-4EBD-44E5-9E9E-71CEEEF2E046}" type="sibTrans" cxnId="{BDC9C12D-D425-4F64-BDBB-C03EAB69F6B1}">
      <dgm:prSet/>
      <dgm:spPr/>
      <dgm:t>
        <a:bodyPr/>
        <a:lstStyle/>
        <a:p>
          <a:endParaRPr lang="en-US"/>
        </a:p>
      </dgm:t>
    </dgm:pt>
    <dgm:pt modelId="{B416B798-9C0A-4ACA-9BC5-FDAB2BC00E61}">
      <dgm:prSet custT="1"/>
      <dgm:spPr/>
      <dgm:t>
        <a:bodyPr/>
        <a:lstStyle/>
        <a:p>
          <a:r>
            <a:rPr lang="en-US" sz="1600" dirty="0"/>
            <a:t>Digital Design IV (H)</a:t>
          </a:r>
        </a:p>
      </dgm:t>
    </dgm:pt>
    <dgm:pt modelId="{D71B7DC5-6319-4504-9EF9-154BE6E192F5}" type="parTrans" cxnId="{59AFB973-E405-4C5D-98BE-7A41E9BD5CF2}">
      <dgm:prSet/>
      <dgm:spPr/>
      <dgm:t>
        <a:bodyPr/>
        <a:lstStyle/>
        <a:p>
          <a:endParaRPr lang="en-US"/>
        </a:p>
      </dgm:t>
    </dgm:pt>
    <dgm:pt modelId="{431FA4CA-E482-4646-9314-3EA39187E7C6}" type="sibTrans" cxnId="{59AFB973-E405-4C5D-98BE-7A41E9BD5CF2}">
      <dgm:prSet/>
      <dgm:spPr/>
      <dgm:t>
        <a:bodyPr/>
        <a:lstStyle/>
        <a:p>
          <a:endParaRPr lang="en-US"/>
        </a:p>
      </dgm:t>
    </dgm:pt>
    <dgm:pt modelId="{B3728003-67F4-4343-A22E-1ECFE14B4002}">
      <dgm:prSet custT="1"/>
      <dgm:spPr/>
      <dgm:t>
        <a:bodyPr/>
        <a:lstStyle/>
        <a:p>
          <a:r>
            <a:rPr lang="en-US" sz="1600" dirty="0"/>
            <a:t>Foundations of Programming</a:t>
          </a:r>
        </a:p>
      </dgm:t>
    </dgm:pt>
    <dgm:pt modelId="{782C6398-DC79-445B-B029-A0F8D2859882}" type="parTrans" cxnId="{E35F319F-B3A6-4052-BC54-1EA1937FC47B}">
      <dgm:prSet/>
      <dgm:spPr/>
      <dgm:t>
        <a:bodyPr/>
        <a:lstStyle/>
        <a:p>
          <a:endParaRPr lang="en-US"/>
        </a:p>
      </dgm:t>
    </dgm:pt>
    <dgm:pt modelId="{3661EE49-D88D-48B3-85E4-0BCE93E5B0B1}" type="sibTrans" cxnId="{E35F319F-B3A6-4052-BC54-1EA1937FC47B}">
      <dgm:prSet/>
      <dgm:spPr/>
      <dgm:t>
        <a:bodyPr/>
        <a:lstStyle/>
        <a:p>
          <a:endParaRPr lang="en-US"/>
        </a:p>
      </dgm:t>
    </dgm:pt>
    <dgm:pt modelId="{A1924C45-5DBA-4876-86F6-60F7DD5B12D7}">
      <dgm:prSet custT="1"/>
      <dgm:spPr/>
      <dgm:t>
        <a:bodyPr/>
        <a:lstStyle/>
        <a:p>
          <a:r>
            <a:rPr lang="en-US" sz="1600" dirty="0"/>
            <a:t>Hospitality Entrepreneurship (H)</a:t>
          </a:r>
        </a:p>
      </dgm:t>
    </dgm:pt>
    <dgm:pt modelId="{CDFF42E4-1BAA-44F8-9234-AB51E8F76DCD}" type="parTrans" cxnId="{9B85A178-81D9-452E-A164-2F5D60EBCEE3}">
      <dgm:prSet/>
      <dgm:spPr/>
      <dgm:t>
        <a:bodyPr/>
        <a:lstStyle/>
        <a:p>
          <a:endParaRPr lang="en-US"/>
        </a:p>
      </dgm:t>
    </dgm:pt>
    <dgm:pt modelId="{87604AB2-C5E7-4A4F-A571-948C9A9F6F68}" type="sibTrans" cxnId="{9B85A178-81D9-452E-A164-2F5D60EBCEE3}">
      <dgm:prSet/>
      <dgm:spPr/>
      <dgm:t>
        <a:bodyPr/>
        <a:lstStyle/>
        <a:p>
          <a:endParaRPr lang="en-US"/>
        </a:p>
      </dgm:t>
    </dgm:pt>
    <dgm:pt modelId="{0FFD91C2-A0AB-4871-8232-991DDB3AA6DE}">
      <dgm:prSet custT="1"/>
      <dgm:spPr/>
      <dgm:t>
        <a:bodyPr/>
        <a:lstStyle/>
        <a:p>
          <a:r>
            <a:rPr lang="en-US" sz="1600" b="1" u="sng" dirty="0"/>
            <a:t>Computer Science</a:t>
          </a:r>
        </a:p>
      </dgm:t>
    </dgm:pt>
    <dgm:pt modelId="{F368A587-D4FC-4E30-B453-683FE4FAF94B}" type="sibTrans" cxnId="{713F5D48-6ACB-4AE4-935B-014884A14290}">
      <dgm:prSet/>
      <dgm:spPr/>
      <dgm:t>
        <a:bodyPr/>
        <a:lstStyle/>
        <a:p>
          <a:endParaRPr lang="en-US"/>
        </a:p>
      </dgm:t>
    </dgm:pt>
    <dgm:pt modelId="{7E5EF582-9C05-41E8-8F79-B80339953393}" type="parTrans" cxnId="{713F5D48-6ACB-4AE4-935B-014884A14290}">
      <dgm:prSet/>
      <dgm:spPr/>
      <dgm:t>
        <a:bodyPr/>
        <a:lstStyle/>
        <a:p>
          <a:endParaRPr lang="en-US"/>
        </a:p>
      </dgm:t>
    </dgm:pt>
    <dgm:pt modelId="{35FFDD1D-022C-4890-916E-08EE749758CF}">
      <dgm:prSet phldrT="[Text]" custT="1"/>
      <dgm:spPr/>
      <dgm:t>
        <a:bodyPr/>
        <a:lstStyle/>
        <a:p>
          <a:r>
            <a:rPr lang="en-US" sz="1600" dirty="0"/>
            <a:t>Digital Information Technology (MS)(C)</a:t>
          </a:r>
        </a:p>
      </dgm:t>
    </dgm:pt>
    <dgm:pt modelId="{0524FBB1-B0D2-4A3E-B748-E27B87DFA26B}" type="sibTrans" cxnId="{DBB82902-6D2E-4DDB-806D-E151BF756055}">
      <dgm:prSet/>
      <dgm:spPr/>
      <dgm:t>
        <a:bodyPr/>
        <a:lstStyle/>
        <a:p>
          <a:endParaRPr lang="en-US"/>
        </a:p>
      </dgm:t>
    </dgm:pt>
    <dgm:pt modelId="{094413C8-D1D6-4C8D-89BF-503A71C0C894}" type="parTrans" cxnId="{DBB82902-6D2E-4DDB-806D-E151BF756055}">
      <dgm:prSet/>
      <dgm:spPr/>
      <dgm:t>
        <a:bodyPr/>
        <a:lstStyle/>
        <a:p>
          <a:endParaRPr lang="en-US"/>
        </a:p>
      </dgm:t>
    </dgm:pt>
    <dgm:pt modelId="{F6327020-123E-4DBC-9361-AC9DE67F35E2}" type="pres">
      <dgm:prSet presAssocID="{B15E8822-EE5B-42BA-851E-535E48935150}" presName="hierChild1" presStyleCnt="0">
        <dgm:presLayoutVars>
          <dgm:chPref val="1"/>
          <dgm:dir/>
          <dgm:animOne val="branch"/>
          <dgm:animLvl val="lvl"/>
          <dgm:resizeHandles/>
        </dgm:presLayoutVars>
      </dgm:prSet>
      <dgm:spPr/>
    </dgm:pt>
    <dgm:pt modelId="{297CAD5A-619F-41FC-8704-FC1C46B41E11}" type="pres">
      <dgm:prSet presAssocID="{A3D17323-81D5-4973-821C-97ED6A36C3FA}" presName="hierRoot1" presStyleCnt="0"/>
      <dgm:spPr/>
    </dgm:pt>
    <dgm:pt modelId="{3FB5AE75-5727-43C5-A5E1-B3EDE003AA37}" type="pres">
      <dgm:prSet presAssocID="{A3D17323-81D5-4973-821C-97ED6A36C3FA}" presName="composite" presStyleCnt="0"/>
      <dgm:spPr/>
    </dgm:pt>
    <dgm:pt modelId="{BCE0CCB9-BC95-460E-B395-A36E391703F7}" type="pres">
      <dgm:prSet presAssocID="{A3D17323-81D5-4973-821C-97ED6A36C3FA}" presName="background" presStyleLbl="node0" presStyleIdx="0" presStyleCnt="5"/>
      <dgm:spPr/>
    </dgm:pt>
    <dgm:pt modelId="{0A4FFB2C-04D6-41D9-A7E0-BFEB79C85065}" type="pres">
      <dgm:prSet presAssocID="{A3D17323-81D5-4973-821C-97ED6A36C3FA}" presName="text" presStyleLbl="fgAcc0" presStyleIdx="0" presStyleCnt="5" custScaleX="112151">
        <dgm:presLayoutVars>
          <dgm:chPref val="3"/>
        </dgm:presLayoutVars>
      </dgm:prSet>
      <dgm:spPr/>
    </dgm:pt>
    <dgm:pt modelId="{956F3FE0-FC33-4C10-AF61-98909B0843B3}" type="pres">
      <dgm:prSet presAssocID="{A3D17323-81D5-4973-821C-97ED6A36C3FA}" presName="hierChild2" presStyleCnt="0"/>
      <dgm:spPr/>
    </dgm:pt>
    <dgm:pt modelId="{53F2A55B-A57E-46D2-9D63-F8F81E271EEE}" type="pres">
      <dgm:prSet presAssocID="{094413C8-D1D6-4C8D-89BF-503A71C0C894}" presName="Name10" presStyleLbl="parChTrans1D2" presStyleIdx="0" presStyleCnt="5"/>
      <dgm:spPr/>
    </dgm:pt>
    <dgm:pt modelId="{5EBDFC76-B18B-4E8B-8C6A-104944B771B5}" type="pres">
      <dgm:prSet presAssocID="{35FFDD1D-022C-4890-916E-08EE749758CF}" presName="hierRoot2" presStyleCnt="0"/>
      <dgm:spPr/>
    </dgm:pt>
    <dgm:pt modelId="{162014E3-25D8-4B21-96E0-5D8429F60A83}" type="pres">
      <dgm:prSet presAssocID="{35FFDD1D-022C-4890-916E-08EE749758CF}" presName="composite2" presStyleCnt="0"/>
      <dgm:spPr/>
    </dgm:pt>
    <dgm:pt modelId="{C5B24196-062E-491F-9CE0-2BCDA1C5D1F5}" type="pres">
      <dgm:prSet presAssocID="{35FFDD1D-022C-4890-916E-08EE749758CF}" presName="background2" presStyleLbl="node2" presStyleIdx="0" presStyleCnt="5"/>
      <dgm:spPr/>
    </dgm:pt>
    <dgm:pt modelId="{EA38AC7B-4406-43D7-A278-92776F7F0E6C}" type="pres">
      <dgm:prSet presAssocID="{35FFDD1D-022C-4890-916E-08EE749758CF}" presName="text2" presStyleLbl="fgAcc2" presStyleIdx="0" presStyleCnt="5">
        <dgm:presLayoutVars>
          <dgm:chPref val="3"/>
        </dgm:presLayoutVars>
      </dgm:prSet>
      <dgm:spPr/>
    </dgm:pt>
    <dgm:pt modelId="{2C1D092A-43E5-4585-AE38-95A282313251}" type="pres">
      <dgm:prSet presAssocID="{35FFDD1D-022C-4890-916E-08EE749758CF}" presName="hierChild3" presStyleCnt="0"/>
      <dgm:spPr/>
    </dgm:pt>
    <dgm:pt modelId="{5F495552-2D92-4531-B2F3-15639CA10669}" type="pres">
      <dgm:prSet presAssocID="{5DEB931A-9DEB-4BC1-96CD-62274D30282B}" presName="Name17" presStyleLbl="parChTrans1D3" presStyleIdx="0" presStyleCnt="5"/>
      <dgm:spPr/>
    </dgm:pt>
    <dgm:pt modelId="{DAADFB05-0176-4F43-AF2F-93195652ED68}" type="pres">
      <dgm:prSet presAssocID="{A6A3093F-761F-4583-98B1-B4FABE307991}" presName="hierRoot3" presStyleCnt="0"/>
      <dgm:spPr/>
    </dgm:pt>
    <dgm:pt modelId="{DACADD8D-9E3B-4DFF-9A17-5664D9FA47EE}" type="pres">
      <dgm:prSet presAssocID="{A6A3093F-761F-4583-98B1-B4FABE307991}" presName="composite3" presStyleCnt="0"/>
      <dgm:spPr/>
    </dgm:pt>
    <dgm:pt modelId="{63D4182D-CA9A-44A9-8299-A6EFBC6E02E3}" type="pres">
      <dgm:prSet presAssocID="{A6A3093F-761F-4583-98B1-B4FABE307991}" presName="background3" presStyleLbl="node3" presStyleIdx="0" presStyleCnt="5"/>
      <dgm:spPr/>
    </dgm:pt>
    <dgm:pt modelId="{5C3C9837-3352-4271-B74F-502576D3D037}" type="pres">
      <dgm:prSet presAssocID="{A6A3093F-761F-4583-98B1-B4FABE307991}" presName="text3" presStyleLbl="fgAcc3" presStyleIdx="0" presStyleCnt="5">
        <dgm:presLayoutVars>
          <dgm:chPref val="3"/>
        </dgm:presLayoutVars>
      </dgm:prSet>
      <dgm:spPr/>
    </dgm:pt>
    <dgm:pt modelId="{C1A5203F-F303-4747-AADA-9FAAA57BD63F}" type="pres">
      <dgm:prSet presAssocID="{A6A3093F-761F-4583-98B1-B4FABE307991}" presName="hierChild4" presStyleCnt="0"/>
      <dgm:spPr/>
    </dgm:pt>
    <dgm:pt modelId="{00E04A01-6431-4FF0-AB4E-8D857E3E7C2F}" type="pres">
      <dgm:prSet presAssocID="{52635E7A-5ECF-42D4-9DCC-CC763674113A}" presName="Name23" presStyleLbl="parChTrans1D4" presStyleIdx="0" presStyleCnt="10"/>
      <dgm:spPr/>
    </dgm:pt>
    <dgm:pt modelId="{AAF4A596-DF0B-4E9A-8E9B-A0E08C4D8AE4}" type="pres">
      <dgm:prSet presAssocID="{D301E242-15AF-4883-92DC-DD1E65730045}" presName="hierRoot4" presStyleCnt="0"/>
      <dgm:spPr/>
    </dgm:pt>
    <dgm:pt modelId="{8FF3B5AA-DA9F-4E3F-B1EA-E5FCB40A94B9}" type="pres">
      <dgm:prSet presAssocID="{D301E242-15AF-4883-92DC-DD1E65730045}" presName="composite4" presStyleCnt="0"/>
      <dgm:spPr/>
    </dgm:pt>
    <dgm:pt modelId="{36B7795C-A547-4964-A71B-73368BC77BE6}" type="pres">
      <dgm:prSet presAssocID="{D301E242-15AF-4883-92DC-DD1E65730045}" presName="background4" presStyleLbl="node4" presStyleIdx="0" presStyleCnt="10"/>
      <dgm:spPr/>
    </dgm:pt>
    <dgm:pt modelId="{60544E0B-9C18-4D32-B58B-E70B05CAE8FD}" type="pres">
      <dgm:prSet presAssocID="{D301E242-15AF-4883-92DC-DD1E65730045}" presName="text4" presStyleLbl="fgAcc4" presStyleIdx="0" presStyleCnt="10">
        <dgm:presLayoutVars>
          <dgm:chPref val="3"/>
        </dgm:presLayoutVars>
      </dgm:prSet>
      <dgm:spPr/>
    </dgm:pt>
    <dgm:pt modelId="{5C00EF37-A3A5-457B-B444-78FAAFB5762F}" type="pres">
      <dgm:prSet presAssocID="{D301E242-15AF-4883-92DC-DD1E65730045}" presName="hierChild5" presStyleCnt="0"/>
      <dgm:spPr/>
    </dgm:pt>
    <dgm:pt modelId="{70E04185-0F71-4E75-B866-3FD288B96EC1}" type="pres">
      <dgm:prSet presAssocID="{78E56B3F-BF23-4925-B06F-1EC0B40D823E}" presName="Name23" presStyleLbl="parChTrans1D4" presStyleIdx="1" presStyleCnt="10"/>
      <dgm:spPr/>
    </dgm:pt>
    <dgm:pt modelId="{E90B652F-2496-4FBA-BA4C-85575CD6A95D}" type="pres">
      <dgm:prSet presAssocID="{0AD78AB1-DA5B-4467-BBF1-52BED806696E}" presName="hierRoot4" presStyleCnt="0"/>
      <dgm:spPr/>
    </dgm:pt>
    <dgm:pt modelId="{59C1C276-90E2-4C9B-8354-C8C40695F522}" type="pres">
      <dgm:prSet presAssocID="{0AD78AB1-DA5B-4467-BBF1-52BED806696E}" presName="composite4" presStyleCnt="0"/>
      <dgm:spPr/>
    </dgm:pt>
    <dgm:pt modelId="{DD2F24EF-56F1-46E0-B46A-F8BE76145612}" type="pres">
      <dgm:prSet presAssocID="{0AD78AB1-DA5B-4467-BBF1-52BED806696E}" presName="background4" presStyleLbl="node4" presStyleIdx="1" presStyleCnt="10"/>
      <dgm:spPr/>
    </dgm:pt>
    <dgm:pt modelId="{E0C719AF-879C-4F6F-ADE8-7C486DA7FF6E}" type="pres">
      <dgm:prSet presAssocID="{0AD78AB1-DA5B-4467-BBF1-52BED806696E}" presName="text4" presStyleLbl="fgAcc4" presStyleIdx="1" presStyleCnt="10" custScaleX="117609">
        <dgm:presLayoutVars>
          <dgm:chPref val="3"/>
        </dgm:presLayoutVars>
      </dgm:prSet>
      <dgm:spPr/>
    </dgm:pt>
    <dgm:pt modelId="{0117476F-4D5E-49AC-9B5C-B78562DEEE6E}" type="pres">
      <dgm:prSet presAssocID="{0AD78AB1-DA5B-4467-BBF1-52BED806696E}" presName="hierChild5" presStyleCnt="0"/>
      <dgm:spPr/>
    </dgm:pt>
    <dgm:pt modelId="{B77E12A3-35B1-4AEB-AB10-22946003EF29}" type="pres">
      <dgm:prSet presAssocID="{0FFD91C2-A0AB-4871-8232-991DDB3AA6DE}" presName="hierRoot1" presStyleCnt="0"/>
      <dgm:spPr/>
    </dgm:pt>
    <dgm:pt modelId="{DE646DE0-79B6-4601-8D2F-4F1299D6BD88}" type="pres">
      <dgm:prSet presAssocID="{0FFD91C2-A0AB-4871-8232-991DDB3AA6DE}" presName="composite" presStyleCnt="0"/>
      <dgm:spPr/>
    </dgm:pt>
    <dgm:pt modelId="{746AF4A9-BDCC-40B6-9998-723FBEA7E9FA}" type="pres">
      <dgm:prSet presAssocID="{0FFD91C2-A0AB-4871-8232-991DDB3AA6DE}" presName="background" presStyleLbl="node0" presStyleIdx="1" presStyleCnt="5"/>
      <dgm:spPr/>
    </dgm:pt>
    <dgm:pt modelId="{00060B6A-B26F-420D-8FE3-03975BE6FFE0}" type="pres">
      <dgm:prSet presAssocID="{0FFD91C2-A0AB-4871-8232-991DDB3AA6DE}" presName="text" presStyleLbl="fgAcc0" presStyleIdx="1" presStyleCnt="5">
        <dgm:presLayoutVars>
          <dgm:chPref val="3"/>
        </dgm:presLayoutVars>
      </dgm:prSet>
      <dgm:spPr/>
    </dgm:pt>
    <dgm:pt modelId="{D39F12B2-A456-407D-AF72-C0F62D4C9A31}" type="pres">
      <dgm:prSet presAssocID="{0FFD91C2-A0AB-4871-8232-991DDB3AA6DE}" presName="hierChild2" presStyleCnt="0"/>
      <dgm:spPr/>
    </dgm:pt>
    <dgm:pt modelId="{28CDA915-297F-4101-BBE8-993381457E05}" type="pres">
      <dgm:prSet presAssocID="{097DA739-96C3-400A-B289-A42755344950}" presName="Name10" presStyleLbl="parChTrans1D2" presStyleIdx="1" presStyleCnt="5"/>
      <dgm:spPr/>
    </dgm:pt>
    <dgm:pt modelId="{7BCB6415-91A1-49CF-B30E-4C9FC339BCFA}" type="pres">
      <dgm:prSet presAssocID="{7F7144D0-C7F3-42C4-933A-C39FE88336FE}" presName="hierRoot2" presStyleCnt="0"/>
      <dgm:spPr/>
    </dgm:pt>
    <dgm:pt modelId="{303E2459-B64C-4A1C-BE15-5E8AB1E640E6}" type="pres">
      <dgm:prSet presAssocID="{7F7144D0-C7F3-42C4-933A-C39FE88336FE}" presName="composite2" presStyleCnt="0"/>
      <dgm:spPr/>
    </dgm:pt>
    <dgm:pt modelId="{CF6880C3-13F1-40A7-8705-C185C1B50A7F}" type="pres">
      <dgm:prSet presAssocID="{7F7144D0-C7F3-42C4-933A-C39FE88336FE}" presName="background2" presStyleLbl="node2" presStyleIdx="1" presStyleCnt="5"/>
      <dgm:spPr/>
    </dgm:pt>
    <dgm:pt modelId="{2719A7C3-1047-4720-8F07-13C27E9E0418}" type="pres">
      <dgm:prSet presAssocID="{7F7144D0-C7F3-42C4-933A-C39FE88336FE}" presName="text2" presStyleLbl="fgAcc2" presStyleIdx="1" presStyleCnt="5">
        <dgm:presLayoutVars>
          <dgm:chPref val="3"/>
        </dgm:presLayoutVars>
      </dgm:prSet>
      <dgm:spPr/>
    </dgm:pt>
    <dgm:pt modelId="{DD08BA8A-62FB-457D-B6A9-20B9F16E197E}" type="pres">
      <dgm:prSet presAssocID="{7F7144D0-C7F3-42C4-933A-C39FE88336FE}" presName="hierChild3" presStyleCnt="0"/>
      <dgm:spPr/>
    </dgm:pt>
    <dgm:pt modelId="{5BC13565-120B-47C7-A727-7CBDDA5BE0D7}" type="pres">
      <dgm:prSet presAssocID="{782C6398-DC79-445B-B029-A0F8D2859882}" presName="Name17" presStyleLbl="parChTrans1D3" presStyleIdx="1" presStyleCnt="5"/>
      <dgm:spPr/>
    </dgm:pt>
    <dgm:pt modelId="{8A60352D-D901-42F0-85BA-7A1745FF9C6A}" type="pres">
      <dgm:prSet presAssocID="{B3728003-67F4-4343-A22E-1ECFE14B4002}" presName="hierRoot3" presStyleCnt="0"/>
      <dgm:spPr/>
    </dgm:pt>
    <dgm:pt modelId="{813266B7-3666-4C04-8FBC-C633677D78D1}" type="pres">
      <dgm:prSet presAssocID="{B3728003-67F4-4343-A22E-1ECFE14B4002}" presName="composite3" presStyleCnt="0"/>
      <dgm:spPr/>
    </dgm:pt>
    <dgm:pt modelId="{EA718A06-80A8-40F8-86F1-DAFAF1AB12C2}" type="pres">
      <dgm:prSet presAssocID="{B3728003-67F4-4343-A22E-1ECFE14B4002}" presName="background3" presStyleLbl="node3" presStyleIdx="1" presStyleCnt="5"/>
      <dgm:spPr/>
    </dgm:pt>
    <dgm:pt modelId="{36EADCA4-5E49-4A05-AA97-908362A71B5A}" type="pres">
      <dgm:prSet presAssocID="{B3728003-67F4-4343-A22E-1ECFE14B4002}" presName="text3" presStyleLbl="fgAcc3" presStyleIdx="1" presStyleCnt="5">
        <dgm:presLayoutVars>
          <dgm:chPref val="3"/>
        </dgm:presLayoutVars>
      </dgm:prSet>
      <dgm:spPr/>
    </dgm:pt>
    <dgm:pt modelId="{82F47D10-4FA8-4645-B436-3338DEDF7792}" type="pres">
      <dgm:prSet presAssocID="{B3728003-67F4-4343-A22E-1ECFE14B4002}" presName="hierChild4" presStyleCnt="0"/>
      <dgm:spPr/>
    </dgm:pt>
    <dgm:pt modelId="{3DFB8EEB-4954-4E2A-B7F7-2D215824DD31}" type="pres">
      <dgm:prSet presAssocID="{5326AC47-B39E-4C79-B330-44986E2C6ECB}" presName="Name23" presStyleLbl="parChTrans1D4" presStyleIdx="2" presStyleCnt="10"/>
      <dgm:spPr/>
    </dgm:pt>
    <dgm:pt modelId="{B3CBF2F1-60FE-41E4-88B9-5E41C8CFEAB4}" type="pres">
      <dgm:prSet presAssocID="{BED4605E-5FA7-4771-911E-9075F76F1C33}" presName="hierRoot4" presStyleCnt="0"/>
      <dgm:spPr/>
    </dgm:pt>
    <dgm:pt modelId="{95999638-9B39-45D7-98CD-C8FE672C506E}" type="pres">
      <dgm:prSet presAssocID="{BED4605E-5FA7-4771-911E-9075F76F1C33}" presName="composite4" presStyleCnt="0"/>
      <dgm:spPr/>
    </dgm:pt>
    <dgm:pt modelId="{7F7DA77B-8FE6-428A-BDD4-8D93E4D21004}" type="pres">
      <dgm:prSet presAssocID="{BED4605E-5FA7-4771-911E-9075F76F1C33}" presName="background4" presStyleLbl="node4" presStyleIdx="2" presStyleCnt="10"/>
      <dgm:spPr/>
    </dgm:pt>
    <dgm:pt modelId="{6974A1BF-3593-4517-8AFB-F3EB407709F2}" type="pres">
      <dgm:prSet presAssocID="{BED4605E-5FA7-4771-911E-9075F76F1C33}" presName="text4" presStyleLbl="fgAcc4" presStyleIdx="2" presStyleCnt="10">
        <dgm:presLayoutVars>
          <dgm:chPref val="3"/>
        </dgm:presLayoutVars>
      </dgm:prSet>
      <dgm:spPr/>
    </dgm:pt>
    <dgm:pt modelId="{9ED02F14-3CDC-447D-8A67-3092AA9927D9}" type="pres">
      <dgm:prSet presAssocID="{BED4605E-5FA7-4771-911E-9075F76F1C33}" presName="hierChild5" presStyleCnt="0"/>
      <dgm:spPr/>
    </dgm:pt>
    <dgm:pt modelId="{68157065-F870-4217-961E-963A13352E62}" type="pres">
      <dgm:prSet presAssocID="{8819F5EB-19F2-4BAE-9EB1-18387356A91B}" presName="Name23" presStyleLbl="parChTrans1D4" presStyleIdx="3" presStyleCnt="10"/>
      <dgm:spPr/>
    </dgm:pt>
    <dgm:pt modelId="{769D2900-F4D0-4074-8B9E-95C3745467B4}" type="pres">
      <dgm:prSet presAssocID="{288F4D4F-C933-45B2-9E25-A51E88C4CF41}" presName="hierRoot4" presStyleCnt="0"/>
      <dgm:spPr/>
    </dgm:pt>
    <dgm:pt modelId="{528293D9-5677-4A12-88F9-D4D2A548E3F1}" type="pres">
      <dgm:prSet presAssocID="{288F4D4F-C933-45B2-9E25-A51E88C4CF41}" presName="composite4" presStyleCnt="0"/>
      <dgm:spPr/>
    </dgm:pt>
    <dgm:pt modelId="{1087FC24-9C89-4F72-B7BC-81005AD44458}" type="pres">
      <dgm:prSet presAssocID="{288F4D4F-C933-45B2-9E25-A51E88C4CF41}" presName="background4" presStyleLbl="node4" presStyleIdx="3" presStyleCnt="10"/>
      <dgm:spPr/>
    </dgm:pt>
    <dgm:pt modelId="{F1A16316-F8C2-4B79-B1DB-7CE415F1BBAA}" type="pres">
      <dgm:prSet presAssocID="{288F4D4F-C933-45B2-9E25-A51E88C4CF41}" presName="text4" presStyleLbl="fgAcc4" presStyleIdx="3" presStyleCnt="10">
        <dgm:presLayoutVars>
          <dgm:chPref val="3"/>
        </dgm:presLayoutVars>
      </dgm:prSet>
      <dgm:spPr/>
    </dgm:pt>
    <dgm:pt modelId="{A4D77A09-5D3D-4C9C-B078-20168B86A1DA}" type="pres">
      <dgm:prSet presAssocID="{288F4D4F-C933-45B2-9E25-A51E88C4CF41}" presName="hierChild5" presStyleCnt="0"/>
      <dgm:spPr/>
    </dgm:pt>
    <dgm:pt modelId="{43EF3A15-2599-4B69-9E69-E3776BCE689B}" type="pres">
      <dgm:prSet presAssocID="{B885C236-6125-4F1F-951F-B16E5E749DDC}" presName="hierRoot1" presStyleCnt="0"/>
      <dgm:spPr/>
    </dgm:pt>
    <dgm:pt modelId="{967E4CE6-8EAB-49F6-8DA4-4DCAEF174C2B}" type="pres">
      <dgm:prSet presAssocID="{B885C236-6125-4F1F-951F-B16E5E749DDC}" presName="composite" presStyleCnt="0"/>
      <dgm:spPr/>
    </dgm:pt>
    <dgm:pt modelId="{333EE3FA-5A8B-4F8B-9CD9-2C2E0620E08E}" type="pres">
      <dgm:prSet presAssocID="{B885C236-6125-4F1F-951F-B16E5E749DDC}" presName="background" presStyleLbl="node0" presStyleIdx="2" presStyleCnt="5"/>
      <dgm:spPr/>
    </dgm:pt>
    <dgm:pt modelId="{6AB5A243-C6BF-4D42-905E-62FA3949EBE7}" type="pres">
      <dgm:prSet presAssocID="{B885C236-6125-4F1F-951F-B16E5E749DDC}" presName="text" presStyleLbl="fgAcc0" presStyleIdx="2" presStyleCnt="5">
        <dgm:presLayoutVars>
          <dgm:chPref val="3"/>
        </dgm:presLayoutVars>
      </dgm:prSet>
      <dgm:spPr/>
    </dgm:pt>
    <dgm:pt modelId="{59074297-23A3-4F4C-945E-A2B0A7E331C4}" type="pres">
      <dgm:prSet presAssocID="{B885C236-6125-4F1F-951F-B16E5E749DDC}" presName="hierChild2" presStyleCnt="0"/>
      <dgm:spPr/>
    </dgm:pt>
    <dgm:pt modelId="{42A3625C-A27A-4F2C-A8F4-9380560BD72F}" type="pres">
      <dgm:prSet presAssocID="{8130661A-3278-4F3F-9936-441215DA09C8}" presName="Name10" presStyleLbl="parChTrans1D2" presStyleIdx="2" presStyleCnt="5"/>
      <dgm:spPr/>
    </dgm:pt>
    <dgm:pt modelId="{C11249F1-C9B7-4F80-8E4D-9F9FB86DACC9}" type="pres">
      <dgm:prSet presAssocID="{A2E410BC-FA1E-44D1-8AB7-6B55BB11A8AB}" presName="hierRoot2" presStyleCnt="0"/>
      <dgm:spPr/>
    </dgm:pt>
    <dgm:pt modelId="{2E82C6AA-1CE1-4748-BB8B-CD85F2F4B4F8}" type="pres">
      <dgm:prSet presAssocID="{A2E410BC-FA1E-44D1-8AB7-6B55BB11A8AB}" presName="composite2" presStyleCnt="0"/>
      <dgm:spPr/>
    </dgm:pt>
    <dgm:pt modelId="{197E6B3F-8243-439C-AB3D-7D8138925898}" type="pres">
      <dgm:prSet presAssocID="{A2E410BC-FA1E-44D1-8AB7-6B55BB11A8AB}" presName="background2" presStyleLbl="node2" presStyleIdx="2" presStyleCnt="5"/>
      <dgm:spPr/>
    </dgm:pt>
    <dgm:pt modelId="{7A4389C7-5D90-4A00-95B7-0F1E08C1D6E3}" type="pres">
      <dgm:prSet presAssocID="{A2E410BC-FA1E-44D1-8AB7-6B55BB11A8AB}" presName="text2" presStyleLbl="fgAcc2" presStyleIdx="2" presStyleCnt="5">
        <dgm:presLayoutVars>
          <dgm:chPref val="3"/>
        </dgm:presLayoutVars>
      </dgm:prSet>
      <dgm:spPr/>
    </dgm:pt>
    <dgm:pt modelId="{BB245178-4E56-4629-B757-A642905CC472}" type="pres">
      <dgm:prSet presAssocID="{A2E410BC-FA1E-44D1-8AB7-6B55BB11A8AB}" presName="hierChild3" presStyleCnt="0"/>
      <dgm:spPr/>
    </dgm:pt>
    <dgm:pt modelId="{58D95B38-15B3-4D71-9071-71521378576E}" type="pres">
      <dgm:prSet presAssocID="{D32F7A15-49E5-4484-BB82-EFC7E614B9F9}" presName="Name17" presStyleLbl="parChTrans1D3" presStyleIdx="2" presStyleCnt="5"/>
      <dgm:spPr/>
    </dgm:pt>
    <dgm:pt modelId="{A6391346-40AE-4A2B-8CE9-2B4A4175E5D5}" type="pres">
      <dgm:prSet presAssocID="{C53D40AA-67E5-418B-A990-E2C2C88673B5}" presName="hierRoot3" presStyleCnt="0"/>
      <dgm:spPr/>
    </dgm:pt>
    <dgm:pt modelId="{A92B1A46-2FE7-4777-966B-BF4FE804DB4F}" type="pres">
      <dgm:prSet presAssocID="{C53D40AA-67E5-418B-A990-E2C2C88673B5}" presName="composite3" presStyleCnt="0"/>
      <dgm:spPr/>
    </dgm:pt>
    <dgm:pt modelId="{A7E41073-3CAA-41FA-99CA-7A53BF714F93}" type="pres">
      <dgm:prSet presAssocID="{C53D40AA-67E5-418B-A990-E2C2C88673B5}" presName="background3" presStyleLbl="node3" presStyleIdx="2" presStyleCnt="5"/>
      <dgm:spPr/>
    </dgm:pt>
    <dgm:pt modelId="{364933DB-C913-4D59-9588-D20AEE9BCE38}" type="pres">
      <dgm:prSet presAssocID="{C53D40AA-67E5-418B-A990-E2C2C88673B5}" presName="text3" presStyleLbl="fgAcc3" presStyleIdx="2" presStyleCnt="5">
        <dgm:presLayoutVars>
          <dgm:chPref val="3"/>
        </dgm:presLayoutVars>
      </dgm:prSet>
      <dgm:spPr/>
    </dgm:pt>
    <dgm:pt modelId="{C3DE3D74-C415-41F1-AE91-9BF18886C6A1}" type="pres">
      <dgm:prSet presAssocID="{C53D40AA-67E5-418B-A990-E2C2C88673B5}" presName="hierChild4" presStyleCnt="0"/>
      <dgm:spPr/>
    </dgm:pt>
    <dgm:pt modelId="{3CC91E48-248D-4203-AC9B-C65ABDBE400D}" type="pres">
      <dgm:prSet presAssocID="{0A929577-E7F3-472C-A317-8C07CDDAFFCD}" presName="Name23" presStyleLbl="parChTrans1D4" presStyleIdx="4" presStyleCnt="10"/>
      <dgm:spPr/>
    </dgm:pt>
    <dgm:pt modelId="{B96BD237-A6B0-4761-9A72-60BC0868F428}" type="pres">
      <dgm:prSet presAssocID="{5A4A950F-C492-43E6-B7AB-B7C56E750036}" presName="hierRoot4" presStyleCnt="0"/>
      <dgm:spPr/>
    </dgm:pt>
    <dgm:pt modelId="{30EE699E-5E9D-4D28-8E69-D48952631570}" type="pres">
      <dgm:prSet presAssocID="{5A4A950F-C492-43E6-B7AB-B7C56E750036}" presName="composite4" presStyleCnt="0"/>
      <dgm:spPr/>
    </dgm:pt>
    <dgm:pt modelId="{AC144512-77C7-48FB-8243-95217F00E7D2}" type="pres">
      <dgm:prSet presAssocID="{5A4A950F-C492-43E6-B7AB-B7C56E750036}" presName="background4" presStyleLbl="node4" presStyleIdx="4" presStyleCnt="10"/>
      <dgm:spPr/>
    </dgm:pt>
    <dgm:pt modelId="{F92780DE-93F7-4EA6-A082-61E382941507}" type="pres">
      <dgm:prSet presAssocID="{5A4A950F-C492-43E6-B7AB-B7C56E750036}" presName="text4" presStyleLbl="fgAcc4" presStyleIdx="4" presStyleCnt="10">
        <dgm:presLayoutVars>
          <dgm:chPref val="3"/>
        </dgm:presLayoutVars>
      </dgm:prSet>
      <dgm:spPr/>
    </dgm:pt>
    <dgm:pt modelId="{F6B6720D-82F6-497A-B3BA-155A7F24ECE1}" type="pres">
      <dgm:prSet presAssocID="{5A4A950F-C492-43E6-B7AB-B7C56E750036}" presName="hierChild5" presStyleCnt="0"/>
      <dgm:spPr/>
    </dgm:pt>
    <dgm:pt modelId="{921BFC2A-5747-4F81-B7C4-E0652525ACBA}" type="pres">
      <dgm:prSet presAssocID="{D71B7DC5-6319-4504-9EF9-154BE6E192F5}" presName="Name23" presStyleLbl="parChTrans1D4" presStyleIdx="5" presStyleCnt="10"/>
      <dgm:spPr/>
    </dgm:pt>
    <dgm:pt modelId="{331CC2AC-1805-4C42-A29F-87FBB5087657}" type="pres">
      <dgm:prSet presAssocID="{B416B798-9C0A-4ACA-9BC5-FDAB2BC00E61}" presName="hierRoot4" presStyleCnt="0"/>
      <dgm:spPr/>
    </dgm:pt>
    <dgm:pt modelId="{921FC1A9-BE1B-40FB-8C75-878E8BD0B22D}" type="pres">
      <dgm:prSet presAssocID="{B416B798-9C0A-4ACA-9BC5-FDAB2BC00E61}" presName="composite4" presStyleCnt="0"/>
      <dgm:spPr/>
    </dgm:pt>
    <dgm:pt modelId="{DAEE8379-C2C0-4E89-A2BF-20B5F25AB3D2}" type="pres">
      <dgm:prSet presAssocID="{B416B798-9C0A-4ACA-9BC5-FDAB2BC00E61}" presName="background4" presStyleLbl="node4" presStyleIdx="5" presStyleCnt="10"/>
      <dgm:spPr/>
    </dgm:pt>
    <dgm:pt modelId="{7DF9E806-DD8E-49C5-A1AF-C313FDFE9D30}" type="pres">
      <dgm:prSet presAssocID="{B416B798-9C0A-4ACA-9BC5-FDAB2BC00E61}" presName="text4" presStyleLbl="fgAcc4" presStyleIdx="5" presStyleCnt="10">
        <dgm:presLayoutVars>
          <dgm:chPref val="3"/>
        </dgm:presLayoutVars>
      </dgm:prSet>
      <dgm:spPr/>
    </dgm:pt>
    <dgm:pt modelId="{33CB9281-F415-4137-8B1F-E09B89849E53}" type="pres">
      <dgm:prSet presAssocID="{B416B798-9C0A-4ACA-9BC5-FDAB2BC00E61}" presName="hierChild5" presStyleCnt="0"/>
      <dgm:spPr/>
    </dgm:pt>
    <dgm:pt modelId="{92C3FED6-B21F-4989-A5D3-B8ACC15F3735}" type="pres">
      <dgm:prSet presAssocID="{CC78BDBB-4AC2-4A0F-ADD7-EEA0CCD62230}" presName="hierRoot1" presStyleCnt="0"/>
      <dgm:spPr/>
    </dgm:pt>
    <dgm:pt modelId="{07AAE93D-404F-4708-9F2E-4D8769E53D33}" type="pres">
      <dgm:prSet presAssocID="{CC78BDBB-4AC2-4A0F-ADD7-EEA0CCD62230}" presName="composite" presStyleCnt="0"/>
      <dgm:spPr/>
    </dgm:pt>
    <dgm:pt modelId="{6F0A648A-4D48-47B1-81B7-63076680F265}" type="pres">
      <dgm:prSet presAssocID="{CC78BDBB-4AC2-4A0F-ADD7-EEA0CCD62230}" presName="background" presStyleLbl="node0" presStyleIdx="3" presStyleCnt="5"/>
      <dgm:spPr/>
    </dgm:pt>
    <dgm:pt modelId="{3C7704EF-832B-4A9B-ADB4-6801B81466E6}" type="pres">
      <dgm:prSet presAssocID="{CC78BDBB-4AC2-4A0F-ADD7-EEA0CCD62230}" presName="text" presStyleLbl="fgAcc0" presStyleIdx="3" presStyleCnt="5">
        <dgm:presLayoutVars>
          <dgm:chPref val="3"/>
        </dgm:presLayoutVars>
      </dgm:prSet>
      <dgm:spPr/>
    </dgm:pt>
    <dgm:pt modelId="{5E24FC6D-6628-4C2E-B00C-0646D9D87F85}" type="pres">
      <dgm:prSet presAssocID="{CC78BDBB-4AC2-4A0F-ADD7-EEA0CCD62230}" presName="hierChild2" presStyleCnt="0"/>
      <dgm:spPr/>
    </dgm:pt>
    <dgm:pt modelId="{2E7E1800-4B80-490C-8250-2431781FF240}" type="pres">
      <dgm:prSet presAssocID="{415F8E02-7862-49F2-86DE-8624676A78CA}" presName="Name10" presStyleLbl="parChTrans1D2" presStyleIdx="3" presStyleCnt="5"/>
      <dgm:spPr/>
    </dgm:pt>
    <dgm:pt modelId="{76BC634D-1AF8-442A-8F56-3B2C6BE15C46}" type="pres">
      <dgm:prSet presAssocID="{42A8C2C0-A926-4F5B-8BCF-E24D9ED983D1}" presName="hierRoot2" presStyleCnt="0"/>
      <dgm:spPr/>
    </dgm:pt>
    <dgm:pt modelId="{449DFC5A-604F-4BB8-9146-4F053895C3C0}" type="pres">
      <dgm:prSet presAssocID="{42A8C2C0-A926-4F5B-8BCF-E24D9ED983D1}" presName="composite2" presStyleCnt="0"/>
      <dgm:spPr/>
    </dgm:pt>
    <dgm:pt modelId="{5DF53232-05FC-428C-8758-7B986C68DB6D}" type="pres">
      <dgm:prSet presAssocID="{42A8C2C0-A926-4F5B-8BCF-E24D9ED983D1}" presName="background2" presStyleLbl="node2" presStyleIdx="3" presStyleCnt="5"/>
      <dgm:spPr/>
    </dgm:pt>
    <dgm:pt modelId="{A14756E8-DAEB-481E-BA94-32E7746CA3C8}" type="pres">
      <dgm:prSet presAssocID="{42A8C2C0-A926-4F5B-8BCF-E24D9ED983D1}" presName="text2" presStyleLbl="fgAcc2" presStyleIdx="3" presStyleCnt="5">
        <dgm:presLayoutVars>
          <dgm:chPref val="3"/>
        </dgm:presLayoutVars>
      </dgm:prSet>
      <dgm:spPr/>
    </dgm:pt>
    <dgm:pt modelId="{B70F6F26-9084-4B71-AED5-3EC2D3B6D615}" type="pres">
      <dgm:prSet presAssocID="{42A8C2C0-A926-4F5B-8BCF-E24D9ED983D1}" presName="hierChild3" presStyleCnt="0"/>
      <dgm:spPr/>
    </dgm:pt>
    <dgm:pt modelId="{EE5105EC-2ED5-4A64-9BB0-6135F5D3D1D4}" type="pres">
      <dgm:prSet presAssocID="{ED9078EC-FC09-4D26-8AFC-DD1E2C14EC8D}" presName="Name17" presStyleLbl="parChTrans1D3" presStyleIdx="3" presStyleCnt="5"/>
      <dgm:spPr/>
    </dgm:pt>
    <dgm:pt modelId="{4E1C8850-A0FC-48E9-99D2-5EE5D14704FB}" type="pres">
      <dgm:prSet presAssocID="{72FFF24B-220D-4619-BCB8-96A9327D2E13}" presName="hierRoot3" presStyleCnt="0"/>
      <dgm:spPr/>
    </dgm:pt>
    <dgm:pt modelId="{19C9A024-97C5-4CA4-915B-16EA6B87D90A}" type="pres">
      <dgm:prSet presAssocID="{72FFF24B-220D-4619-BCB8-96A9327D2E13}" presName="composite3" presStyleCnt="0"/>
      <dgm:spPr/>
    </dgm:pt>
    <dgm:pt modelId="{C06F8D0D-D779-4EFD-8A4A-10FEE82130EF}" type="pres">
      <dgm:prSet presAssocID="{72FFF24B-220D-4619-BCB8-96A9327D2E13}" presName="background3" presStyleLbl="node3" presStyleIdx="3" presStyleCnt="5"/>
      <dgm:spPr/>
    </dgm:pt>
    <dgm:pt modelId="{A142C8A6-F83B-421A-A507-7B85DA9B54A8}" type="pres">
      <dgm:prSet presAssocID="{72FFF24B-220D-4619-BCB8-96A9327D2E13}" presName="text3" presStyleLbl="fgAcc3" presStyleIdx="3" presStyleCnt="5">
        <dgm:presLayoutVars>
          <dgm:chPref val="3"/>
        </dgm:presLayoutVars>
      </dgm:prSet>
      <dgm:spPr/>
    </dgm:pt>
    <dgm:pt modelId="{3509E680-B728-43B3-8B6C-00882B7C68D5}" type="pres">
      <dgm:prSet presAssocID="{72FFF24B-220D-4619-BCB8-96A9327D2E13}" presName="hierChild4" presStyleCnt="0"/>
      <dgm:spPr/>
    </dgm:pt>
    <dgm:pt modelId="{3699FF99-A752-448D-9C44-DA402286250E}" type="pres">
      <dgm:prSet presAssocID="{26B915B9-4C21-4CEB-8688-666C6C618505}" presName="Name23" presStyleLbl="parChTrans1D4" presStyleIdx="6" presStyleCnt="10"/>
      <dgm:spPr/>
    </dgm:pt>
    <dgm:pt modelId="{9BE3A2E0-4E05-478D-B575-710D20872EC5}" type="pres">
      <dgm:prSet presAssocID="{DFE2A04A-02B0-4E44-85D7-7C790CF1D35D}" presName="hierRoot4" presStyleCnt="0"/>
      <dgm:spPr/>
    </dgm:pt>
    <dgm:pt modelId="{B920F06C-8E16-464A-9BF7-A52B92779A04}" type="pres">
      <dgm:prSet presAssocID="{DFE2A04A-02B0-4E44-85D7-7C790CF1D35D}" presName="composite4" presStyleCnt="0"/>
      <dgm:spPr/>
    </dgm:pt>
    <dgm:pt modelId="{53F9F270-B8C0-47E7-85F1-ECBDC2E4CDC2}" type="pres">
      <dgm:prSet presAssocID="{DFE2A04A-02B0-4E44-85D7-7C790CF1D35D}" presName="background4" presStyleLbl="node4" presStyleIdx="6" presStyleCnt="10"/>
      <dgm:spPr/>
    </dgm:pt>
    <dgm:pt modelId="{88FAE2CA-66D9-4309-B2B7-16136474B729}" type="pres">
      <dgm:prSet presAssocID="{DFE2A04A-02B0-4E44-85D7-7C790CF1D35D}" presName="text4" presStyleLbl="fgAcc4" presStyleIdx="6" presStyleCnt="10">
        <dgm:presLayoutVars>
          <dgm:chPref val="3"/>
        </dgm:presLayoutVars>
      </dgm:prSet>
      <dgm:spPr/>
    </dgm:pt>
    <dgm:pt modelId="{EA5CAA69-E834-4EFF-977F-F60EE1BA7D6C}" type="pres">
      <dgm:prSet presAssocID="{DFE2A04A-02B0-4E44-85D7-7C790CF1D35D}" presName="hierChild5" presStyleCnt="0"/>
      <dgm:spPr/>
    </dgm:pt>
    <dgm:pt modelId="{037BB95C-0B6B-4693-BE83-6993AFE1E37D}" type="pres">
      <dgm:prSet presAssocID="{CDFF42E4-1BAA-44F8-9234-AB51E8F76DCD}" presName="Name23" presStyleLbl="parChTrans1D4" presStyleIdx="7" presStyleCnt="10"/>
      <dgm:spPr/>
    </dgm:pt>
    <dgm:pt modelId="{72B3CD49-4AB5-44FC-A128-295471B8123A}" type="pres">
      <dgm:prSet presAssocID="{A1924C45-5DBA-4876-86F6-60F7DD5B12D7}" presName="hierRoot4" presStyleCnt="0"/>
      <dgm:spPr/>
    </dgm:pt>
    <dgm:pt modelId="{2CFAE87E-8172-4EE5-8EB5-8527A6E915F3}" type="pres">
      <dgm:prSet presAssocID="{A1924C45-5DBA-4876-86F6-60F7DD5B12D7}" presName="composite4" presStyleCnt="0"/>
      <dgm:spPr/>
    </dgm:pt>
    <dgm:pt modelId="{90348CF0-1C4D-4150-BD09-1C2DB4D15189}" type="pres">
      <dgm:prSet presAssocID="{A1924C45-5DBA-4876-86F6-60F7DD5B12D7}" presName="background4" presStyleLbl="node4" presStyleIdx="7" presStyleCnt="10"/>
      <dgm:spPr/>
    </dgm:pt>
    <dgm:pt modelId="{6CFB8C61-9976-4EE0-9100-ABD93AB0617E}" type="pres">
      <dgm:prSet presAssocID="{A1924C45-5DBA-4876-86F6-60F7DD5B12D7}" presName="text4" presStyleLbl="fgAcc4" presStyleIdx="7" presStyleCnt="10" custScaleX="131753">
        <dgm:presLayoutVars>
          <dgm:chPref val="3"/>
        </dgm:presLayoutVars>
      </dgm:prSet>
      <dgm:spPr/>
    </dgm:pt>
    <dgm:pt modelId="{E0686D84-D3D3-4211-823A-D97C23DF5696}" type="pres">
      <dgm:prSet presAssocID="{A1924C45-5DBA-4876-86F6-60F7DD5B12D7}" presName="hierChild5" presStyleCnt="0"/>
      <dgm:spPr/>
    </dgm:pt>
    <dgm:pt modelId="{B4E08CEC-C213-4D9B-890F-5517CA1A1EB2}" type="pres">
      <dgm:prSet presAssocID="{46119D31-BE7B-4F7C-9F2C-F534FE2B72DB}" presName="hierRoot1" presStyleCnt="0"/>
      <dgm:spPr/>
    </dgm:pt>
    <dgm:pt modelId="{C281013F-46DB-4AA0-B752-C89AD03D4135}" type="pres">
      <dgm:prSet presAssocID="{46119D31-BE7B-4F7C-9F2C-F534FE2B72DB}" presName="composite" presStyleCnt="0"/>
      <dgm:spPr/>
    </dgm:pt>
    <dgm:pt modelId="{DCB60C39-7114-43F6-9B87-8530B715CC13}" type="pres">
      <dgm:prSet presAssocID="{46119D31-BE7B-4F7C-9F2C-F534FE2B72DB}" presName="background" presStyleLbl="node0" presStyleIdx="4" presStyleCnt="5"/>
      <dgm:spPr/>
    </dgm:pt>
    <dgm:pt modelId="{BE7FB90F-F54B-4690-BAA7-AFEF732AE37F}" type="pres">
      <dgm:prSet presAssocID="{46119D31-BE7B-4F7C-9F2C-F534FE2B72DB}" presName="text" presStyleLbl="fgAcc0" presStyleIdx="4" presStyleCnt="5" custScaleX="127821">
        <dgm:presLayoutVars>
          <dgm:chPref val="3"/>
        </dgm:presLayoutVars>
      </dgm:prSet>
      <dgm:spPr/>
    </dgm:pt>
    <dgm:pt modelId="{C7EF70BF-2CD7-4040-8FEC-65680AA4B871}" type="pres">
      <dgm:prSet presAssocID="{46119D31-BE7B-4F7C-9F2C-F534FE2B72DB}" presName="hierChild2" presStyleCnt="0"/>
      <dgm:spPr/>
    </dgm:pt>
    <dgm:pt modelId="{7D7E2D27-9456-4419-8D4C-AC9042EA18CC}" type="pres">
      <dgm:prSet presAssocID="{26677191-E19B-4380-B2A3-61F013DE93C0}" presName="Name10" presStyleLbl="parChTrans1D2" presStyleIdx="4" presStyleCnt="5"/>
      <dgm:spPr/>
    </dgm:pt>
    <dgm:pt modelId="{FA1D1A1F-3E4C-4638-9148-DCF432F84321}" type="pres">
      <dgm:prSet presAssocID="{969B625C-2BD4-48FD-988C-274A6D6F754C}" presName="hierRoot2" presStyleCnt="0"/>
      <dgm:spPr/>
    </dgm:pt>
    <dgm:pt modelId="{F9F70271-C910-4FD4-8520-4BEDB2BCA84D}" type="pres">
      <dgm:prSet presAssocID="{969B625C-2BD4-48FD-988C-274A6D6F754C}" presName="composite2" presStyleCnt="0"/>
      <dgm:spPr/>
    </dgm:pt>
    <dgm:pt modelId="{CF7876BE-5133-40BD-8A90-1BEDADB4BDBE}" type="pres">
      <dgm:prSet presAssocID="{969B625C-2BD4-48FD-988C-274A6D6F754C}" presName="background2" presStyleLbl="node2" presStyleIdx="4" presStyleCnt="5"/>
      <dgm:spPr/>
    </dgm:pt>
    <dgm:pt modelId="{554FA4D3-B506-4ECC-BAD0-BE178CD59628}" type="pres">
      <dgm:prSet presAssocID="{969B625C-2BD4-48FD-988C-274A6D6F754C}" presName="text2" presStyleLbl="fgAcc2" presStyleIdx="4" presStyleCnt="5" custScaleX="123456">
        <dgm:presLayoutVars>
          <dgm:chPref val="3"/>
        </dgm:presLayoutVars>
      </dgm:prSet>
      <dgm:spPr/>
    </dgm:pt>
    <dgm:pt modelId="{79F0B7CF-7EEF-4B9A-B649-17BF3DE2140D}" type="pres">
      <dgm:prSet presAssocID="{969B625C-2BD4-48FD-988C-274A6D6F754C}" presName="hierChild3" presStyleCnt="0"/>
      <dgm:spPr/>
    </dgm:pt>
    <dgm:pt modelId="{58429A11-ABE2-4429-8EB4-C4BD643827AF}" type="pres">
      <dgm:prSet presAssocID="{D637AFD1-85FC-4EA8-8A42-ABE0AF3AC048}" presName="Name17" presStyleLbl="parChTrans1D3" presStyleIdx="4" presStyleCnt="5"/>
      <dgm:spPr/>
    </dgm:pt>
    <dgm:pt modelId="{051599EE-8A52-45C2-8732-CD8754F08A1E}" type="pres">
      <dgm:prSet presAssocID="{736BB17A-A139-4A7E-8D24-B50AE61063D5}" presName="hierRoot3" presStyleCnt="0"/>
      <dgm:spPr/>
    </dgm:pt>
    <dgm:pt modelId="{89B5E04A-325D-4816-9423-6F7252AA3C76}" type="pres">
      <dgm:prSet presAssocID="{736BB17A-A139-4A7E-8D24-B50AE61063D5}" presName="composite3" presStyleCnt="0"/>
      <dgm:spPr/>
    </dgm:pt>
    <dgm:pt modelId="{3FCDB39C-98AA-4221-BD86-A5A2002FCD63}" type="pres">
      <dgm:prSet presAssocID="{736BB17A-A139-4A7E-8D24-B50AE61063D5}" presName="background3" presStyleLbl="node3" presStyleIdx="4" presStyleCnt="5"/>
      <dgm:spPr/>
    </dgm:pt>
    <dgm:pt modelId="{0DF3002B-1B6A-496A-8030-6BE7AB1E121D}" type="pres">
      <dgm:prSet presAssocID="{736BB17A-A139-4A7E-8D24-B50AE61063D5}" presName="text3" presStyleLbl="fgAcc3" presStyleIdx="4" presStyleCnt="5" custScaleX="122092">
        <dgm:presLayoutVars>
          <dgm:chPref val="3"/>
        </dgm:presLayoutVars>
      </dgm:prSet>
      <dgm:spPr/>
    </dgm:pt>
    <dgm:pt modelId="{4D7EFCF0-5403-4CBA-8F00-DF983B2AD130}" type="pres">
      <dgm:prSet presAssocID="{736BB17A-A139-4A7E-8D24-B50AE61063D5}" presName="hierChild4" presStyleCnt="0"/>
      <dgm:spPr/>
    </dgm:pt>
    <dgm:pt modelId="{B8E667A1-FB92-4A26-BDE9-F1B92F081BF4}" type="pres">
      <dgm:prSet presAssocID="{BB81D4A2-80F1-41A1-B8F3-0F0A7DF6C77E}" presName="Name23" presStyleLbl="parChTrans1D4" presStyleIdx="8" presStyleCnt="10"/>
      <dgm:spPr/>
    </dgm:pt>
    <dgm:pt modelId="{50D2C847-AD6C-4717-9F46-DE3BB291DE7C}" type="pres">
      <dgm:prSet presAssocID="{CB2DC932-D221-40A7-9655-173EB878D7C6}" presName="hierRoot4" presStyleCnt="0"/>
      <dgm:spPr/>
    </dgm:pt>
    <dgm:pt modelId="{46003021-574F-4EE7-A139-3ED3FDEEB144}" type="pres">
      <dgm:prSet presAssocID="{CB2DC932-D221-40A7-9655-173EB878D7C6}" presName="composite4" presStyleCnt="0"/>
      <dgm:spPr/>
    </dgm:pt>
    <dgm:pt modelId="{F37B310D-E1EF-4CC4-AEEB-9A1A42ECECDF}" type="pres">
      <dgm:prSet presAssocID="{CB2DC932-D221-40A7-9655-173EB878D7C6}" presName="background4" presStyleLbl="node4" presStyleIdx="8" presStyleCnt="10"/>
      <dgm:spPr/>
    </dgm:pt>
    <dgm:pt modelId="{A93F94DB-8BB1-4040-860B-5EC15F18675D}" type="pres">
      <dgm:prSet presAssocID="{CB2DC932-D221-40A7-9655-173EB878D7C6}" presName="text4" presStyleLbl="fgAcc4" presStyleIdx="8" presStyleCnt="10" custScaleX="122914">
        <dgm:presLayoutVars>
          <dgm:chPref val="3"/>
        </dgm:presLayoutVars>
      </dgm:prSet>
      <dgm:spPr/>
    </dgm:pt>
    <dgm:pt modelId="{ADF0D147-0359-40A8-8A77-37F5662A750C}" type="pres">
      <dgm:prSet presAssocID="{CB2DC932-D221-40A7-9655-173EB878D7C6}" presName="hierChild5" presStyleCnt="0"/>
      <dgm:spPr/>
    </dgm:pt>
    <dgm:pt modelId="{1FF4D5A4-47C9-415A-B8C2-07D22E8704AA}" type="pres">
      <dgm:prSet presAssocID="{95F8F22D-B253-41F1-8C5C-013B850CCE19}" presName="Name23" presStyleLbl="parChTrans1D4" presStyleIdx="9" presStyleCnt="10"/>
      <dgm:spPr/>
    </dgm:pt>
    <dgm:pt modelId="{D717CE5D-7B48-4F9F-A429-927F67646B10}" type="pres">
      <dgm:prSet presAssocID="{F6FCF06D-B184-4461-9B8A-A7EC3D07CCEB}" presName="hierRoot4" presStyleCnt="0"/>
      <dgm:spPr/>
    </dgm:pt>
    <dgm:pt modelId="{3399C1D7-8F60-4B1F-9E0C-0D6D2D455243}" type="pres">
      <dgm:prSet presAssocID="{F6FCF06D-B184-4461-9B8A-A7EC3D07CCEB}" presName="composite4" presStyleCnt="0"/>
      <dgm:spPr/>
    </dgm:pt>
    <dgm:pt modelId="{452D830B-99BA-4288-9DB2-A85D55767BAE}" type="pres">
      <dgm:prSet presAssocID="{F6FCF06D-B184-4461-9B8A-A7EC3D07CCEB}" presName="background4" presStyleLbl="node4" presStyleIdx="9" presStyleCnt="10"/>
      <dgm:spPr/>
    </dgm:pt>
    <dgm:pt modelId="{AD6CEE51-31A2-4995-8CD5-78B12F8891D6}" type="pres">
      <dgm:prSet presAssocID="{F6FCF06D-B184-4461-9B8A-A7EC3D07CCEB}" presName="text4" presStyleLbl="fgAcc4" presStyleIdx="9" presStyleCnt="10" custScaleX="129456">
        <dgm:presLayoutVars>
          <dgm:chPref val="3"/>
        </dgm:presLayoutVars>
      </dgm:prSet>
      <dgm:spPr/>
    </dgm:pt>
    <dgm:pt modelId="{2AE9EA29-61E6-4B4B-BABB-5016DD9D5823}" type="pres">
      <dgm:prSet presAssocID="{F6FCF06D-B184-4461-9B8A-A7EC3D07CCEB}" presName="hierChild5" presStyleCnt="0"/>
      <dgm:spPr/>
    </dgm:pt>
  </dgm:ptLst>
  <dgm:cxnLst>
    <dgm:cxn modelId="{D3990B01-A02E-4ABF-8629-9EEFDDAACF57}" srcId="{A6A3093F-761F-4583-98B1-B4FABE307991}" destId="{D301E242-15AF-4883-92DC-DD1E65730045}" srcOrd="0" destOrd="0" parTransId="{52635E7A-5ECF-42D4-9DCC-CC763674113A}" sibTransId="{D07FD2F5-45DE-4696-99DB-0FFF6C038588}"/>
    <dgm:cxn modelId="{DBB82902-6D2E-4DDB-806D-E151BF756055}" srcId="{A3D17323-81D5-4973-821C-97ED6A36C3FA}" destId="{35FFDD1D-022C-4890-916E-08EE749758CF}" srcOrd="0" destOrd="0" parTransId="{094413C8-D1D6-4C8D-89BF-503A71C0C894}" sibTransId="{0524FBB1-B0D2-4A3E-B748-E27B87DFA26B}"/>
    <dgm:cxn modelId="{054ECF06-F16D-4F1F-BD98-4C47A789CCD4}" type="presOf" srcId="{95F8F22D-B253-41F1-8C5C-013B850CCE19}" destId="{1FF4D5A4-47C9-415A-B8C2-07D22E8704AA}" srcOrd="0" destOrd="0" presId="urn:microsoft.com/office/officeart/2005/8/layout/hierarchy1"/>
    <dgm:cxn modelId="{D6070007-F824-4211-979A-6536C8F93416}" srcId="{B15E8822-EE5B-42BA-851E-535E48935150}" destId="{B885C236-6125-4F1F-951F-B16E5E749DDC}" srcOrd="2" destOrd="0" parTransId="{C3EC7CF3-BFDA-48B0-94C4-F2A1E858AB5C}" sibTransId="{3819E1BD-8F36-4F51-A879-AB3BCED1F808}"/>
    <dgm:cxn modelId="{A05C4008-4470-434B-8230-E9BDF54F896A}" srcId="{CB2DC932-D221-40A7-9655-173EB878D7C6}" destId="{F6FCF06D-B184-4461-9B8A-A7EC3D07CCEB}" srcOrd="0" destOrd="0" parTransId="{95F8F22D-B253-41F1-8C5C-013B850CCE19}" sibTransId="{8C47AD69-6BA7-4E29-A3AD-00A10D0A0A60}"/>
    <dgm:cxn modelId="{B0B17E08-FC83-4187-AA96-665145E731AB}" type="presOf" srcId="{35FFDD1D-022C-4890-916E-08EE749758CF}" destId="{EA38AC7B-4406-43D7-A278-92776F7F0E6C}" srcOrd="0" destOrd="0" presId="urn:microsoft.com/office/officeart/2005/8/layout/hierarchy1"/>
    <dgm:cxn modelId="{FB0EDA09-F864-477C-8E00-242F0BC89748}" type="presOf" srcId="{8130661A-3278-4F3F-9936-441215DA09C8}" destId="{42A3625C-A27A-4F2C-A8F4-9380560BD72F}" srcOrd="0" destOrd="0" presId="urn:microsoft.com/office/officeart/2005/8/layout/hierarchy1"/>
    <dgm:cxn modelId="{2843EA0B-5B81-458A-B121-6AC32243CC55}" type="presOf" srcId="{B15E8822-EE5B-42BA-851E-535E48935150}" destId="{F6327020-123E-4DBC-9361-AC9DE67F35E2}" srcOrd="0" destOrd="0" presId="urn:microsoft.com/office/officeart/2005/8/layout/hierarchy1"/>
    <dgm:cxn modelId="{FEA6910C-8449-4E7A-A904-75BFBA77123F}" type="presOf" srcId="{A1924C45-5DBA-4876-86F6-60F7DD5B12D7}" destId="{6CFB8C61-9976-4EE0-9100-ABD93AB0617E}" srcOrd="0" destOrd="0" presId="urn:microsoft.com/office/officeart/2005/8/layout/hierarchy1"/>
    <dgm:cxn modelId="{A2B1C40C-8DEC-46D5-8F8D-82B224B0802B}" type="presOf" srcId="{ED9078EC-FC09-4D26-8AFC-DD1E2C14EC8D}" destId="{EE5105EC-2ED5-4A64-9BB0-6135F5D3D1D4}" srcOrd="0" destOrd="0" presId="urn:microsoft.com/office/officeart/2005/8/layout/hierarchy1"/>
    <dgm:cxn modelId="{030C9717-82A3-46DA-B3CC-4FF4A4F2C2CF}" type="presOf" srcId="{5326AC47-B39E-4C79-B330-44986E2C6ECB}" destId="{3DFB8EEB-4954-4E2A-B7F7-2D215824DD31}" srcOrd="0" destOrd="0" presId="urn:microsoft.com/office/officeart/2005/8/layout/hierarchy1"/>
    <dgm:cxn modelId="{A4ADE417-AB53-4D4D-B269-E23A7B1B2FB6}" srcId="{B15E8822-EE5B-42BA-851E-535E48935150}" destId="{46119D31-BE7B-4F7C-9F2C-F534FE2B72DB}" srcOrd="4" destOrd="0" parTransId="{BCC7814B-0080-4745-9912-57E583C5A3AC}" sibTransId="{5DA6652A-4B5E-4AC3-A3C1-4C108415509D}"/>
    <dgm:cxn modelId="{9DD93D19-B646-4A8E-9559-8DF43A0CC7B3}" type="presOf" srcId="{78E56B3F-BF23-4925-B06F-1EC0B40D823E}" destId="{70E04185-0F71-4E75-B866-3FD288B96EC1}" srcOrd="0" destOrd="0" presId="urn:microsoft.com/office/officeart/2005/8/layout/hierarchy1"/>
    <dgm:cxn modelId="{09FAE719-A472-49FD-92E7-ADB217A2F7F8}" type="presOf" srcId="{5A4A950F-C492-43E6-B7AB-B7C56E750036}" destId="{F92780DE-93F7-4EA6-A082-61E382941507}" srcOrd="0" destOrd="0" presId="urn:microsoft.com/office/officeart/2005/8/layout/hierarchy1"/>
    <dgm:cxn modelId="{67F26C1E-6E73-4767-9F60-A2469CF3E848}" srcId="{B15E8822-EE5B-42BA-851E-535E48935150}" destId="{A3D17323-81D5-4973-821C-97ED6A36C3FA}" srcOrd="0" destOrd="0" parTransId="{AAE9635D-73F1-4336-A26F-18D79A72A01D}" sibTransId="{6E7542DF-CA4C-4CF7-9ACD-2BA923D5980C}"/>
    <dgm:cxn modelId="{14BCE21F-CEBF-47FD-8E6A-8EBEB44C7D86}" type="presOf" srcId="{094413C8-D1D6-4C8D-89BF-503A71C0C894}" destId="{53F2A55B-A57E-46D2-9D63-F8F81E271EEE}" srcOrd="0" destOrd="0" presId="urn:microsoft.com/office/officeart/2005/8/layout/hierarchy1"/>
    <dgm:cxn modelId="{0BD4F21F-FCE4-4913-AB98-F8D98E8BE9A7}" type="presOf" srcId="{D301E242-15AF-4883-92DC-DD1E65730045}" destId="{60544E0B-9C18-4D32-B58B-E70B05CAE8FD}" srcOrd="0" destOrd="0" presId="urn:microsoft.com/office/officeart/2005/8/layout/hierarchy1"/>
    <dgm:cxn modelId="{3B1BE721-087D-4F66-B3EC-63777CF7F949}" type="presOf" srcId="{A3D17323-81D5-4973-821C-97ED6A36C3FA}" destId="{0A4FFB2C-04D6-41D9-A7E0-BFEB79C85065}" srcOrd="0" destOrd="0" presId="urn:microsoft.com/office/officeart/2005/8/layout/hierarchy1"/>
    <dgm:cxn modelId="{2F5A8C24-2637-4CD1-A0EB-539E7C38CAF2}" type="presOf" srcId="{D32F7A15-49E5-4484-BB82-EFC7E614B9F9}" destId="{58D95B38-15B3-4D71-9071-71521378576E}" srcOrd="0" destOrd="0" presId="urn:microsoft.com/office/officeart/2005/8/layout/hierarchy1"/>
    <dgm:cxn modelId="{5300E827-C203-4D15-949A-0E4CC077C94B}" srcId="{A2E410BC-FA1E-44D1-8AB7-6B55BB11A8AB}" destId="{C53D40AA-67E5-418B-A990-E2C2C88673B5}" srcOrd="0" destOrd="0" parTransId="{D32F7A15-49E5-4484-BB82-EFC7E614B9F9}" sibTransId="{E7447239-A466-4C34-B93B-32A0846221B0}"/>
    <dgm:cxn modelId="{0450902D-CA70-4ECE-B213-21D06531008D}" type="presOf" srcId="{0AD78AB1-DA5B-4467-BBF1-52BED806696E}" destId="{E0C719AF-879C-4F6F-ADE8-7C486DA7FF6E}" srcOrd="0" destOrd="0" presId="urn:microsoft.com/office/officeart/2005/8/layout/hierarchy1"/>
    <dgm:cxn modelId="{BDC9C12D-D425-4F64-BDBB-C03EAB69F6B1}" srcId="{BED4605E-5FA7-4771-911E-9075F76F1C33}" destId="{288F4D4F-C933-45B2-9E25-A51E88C4CF41}" srcOrd="0" destOrd="0" parTransId="{8819F5EB-19F2-4BAE-9EB1-18387356A91B}" sibTransId="{058D324C-4EBD-44E5-9E9E-71CEEEF2E046}"/>
    <dgm:cxn modelId="{E04E7436-6AE5-49AF-8EDD-28C4781DDB45}" srcId="{D301E242-15AF-4883-92DC-DD1E65730045}" destId="{0AD78AB1-DA5B-4467-BBF1-52BED806696E}" srcOrd="0" destOrd="0" parTransId="{78E56B3F-BF23-4925-B06F-1EC0B40D823E}" sibTransId="{3BD2C361-AFDC-43FE-94F1-90B383CE604D}"/>
    <dgm:cxn modelId="{A693B439-FE70-46A4-B837-E69CC0DF735E}" srcId="{B3728003-67F4-4343-A22E-1ECFE14B4002}" destId="{BED4605E-5FA7-4771-911E-9075F76F1C33}" srcOrd="0" destOrd="0" parTransId="{5326AC47-B39E-4C79-B330-44986E2C6ECB}" sibTransId="{27CB6D1C-E2A0-440B-8979-C3F9ABCA7D14}"/>
    <dgm:cxn modelId="{63C8443B-973D-4251-B22D-3BE3C2840B9E}" srcId="{C53D40AA-67E5-418B-A990-E2C2C88673B5}" destId="{5A4A950F-C492-43E6-B7AB-B7C56E750036}" srcOrd="0" destOrd="0" parTransId="{0A929577-E7F3-472C-A317-8C07CDDAFFCD}" sibTransId="{511D8EAA-06AF-4570-B081-C81DBD1C42A4}"/>
    <dgm:cxn modelId="{9AF52C3F-610C-4852-A36A-810484B63C93}" type="presOf" srcId="{D637AFD1-85FC-4EA8-8A42-ABE0AF3AC048}" destId="{58429A11-ABE2-4429-8EB4-C4BD643827AF}" srcOrd="0" destOrd="0" presId="urn:microsoft.com/office/officeart/2005/8/layout/hierarchy1"/>
    <dgm:cxn modelId="{B2FBA25F-F907-4816-B5F8-2010E8EA6DBD}" type="presOf" srcId="{46119D31-BE7B-4F7C-9F2C-F534FE2B72DB}" destId="{BE7FB90F-F54B-4690-BAA7-AFEF732AE37F}" srcOrd="0" destOrd="0" presId="urn:microsoft.com/office/officeart/2005/8/layout/hierarchy1"/>
    <dgm:cxn modelId="{CD3D7B60-DD82-49AA-8F30-D54E97819921}" type="presOf" srcId="{969B625C-2BD4-48FD-988C-274A6D6F754C}" destId="{554FA4D3-B506-4ECC-BAD0-BE178CD59628}" srcOrd="0" destOrd="0" presId="urn:microsoft.com/office/officeart/2005/8/layout/hierarchy1"/>
    <dgm:cxn modelId="{6601B842-231C-4605-B8FB-66B60B9AD8CB}" type="presOf" srcId="{288F4D4F-C933-45B2-9E25-A51E88C4CF41}" destId="{F1A16316-F8C2-4B79-B1DB-7CE415F1BBAA}" srcOrd="0" destOrd="0" presId="urn:microsoft.com/office/officeart/2005/8/layout/hierarchy1"/>
    <dgm:cxn modelId="{F2535F67-6F65-493C-B6C9-76EF2B831020}" type="presOf" srcId="{BB81D4A2-80F1-41A1-B8F3-0F0A7DF6C77E}" destId="{B8E667A1-FB92-4A26-BDE9-F1B92F081BF4}" srcOrd="0" destOrd="0" presId="urn:microsoft.com/office/officeart/2005/8/layout/hierarchy1"/>
    <dgm:cxn modelId="{713F5D48-6ACB-4AE4-935B-014884A14290}" srcId="{B15E8822-EE5B-42BA-851E-535E48935150}" destId="{0FFD91C2-A0AB-4871-8232-991DDB3AA6DE}" srcOrd="1" destOrd="0" parTransId="{7E5EF582-9C05-41E8-8F79-B80339953393}" sibTransId="{F368A587-D4FC-4E30-B453-683FE4FAF94B}"/>
    <dgm:cxn modelId="{75DCB26A-4677-4CEF-AC87-564AE22798F9}" srcId="{46119D31-BE7B-4F7C-9F2C-F534FE2B72DB}" destId="{969B625C-2BD4-48FD-988C-274A6D6F754C}" srcOrd="0" destOrd="0" parTransId="{26677191-E19B-4380-B2A3-61F013DE93C0}" sibTransId="{84BA5C14-C519-422D-84B5-98AC33416559}"/>
    <dgm:cxn modelId="{4530916B-29F8-4F82-9845-DA313E8DD129}" type="presOf" srcId="{415F8E02-7862-49F2-86DE-8624676A78CA}" destId="{2E7E1800-4B80-490C-8250-2431781FF240}" srcOrd="0" destOrd="0" presId="urn:microsoft.com/office/officeart/2005/8/layout/hierarchy1"/>
    <dgm:cxn modelId="{2FA2C96D-7B94-4F23-87A8-914AF308D91B}" srcId="{72FFF24B-220D-4619-BCB8-96A9327D2E13}" destId="{DFE2A04A-02B0-4E44-85D7-7C790CF1D35D}" srcOrd="0" destOrd="0" parTransId="{26B915B9-4C21-4CEB-8688-666C6C618505}" sibTransId="{40E95FA4-0AFF-4466-BE93-FAAA022AA7AB}"/>
    <dgm:cxn modelId="{942F626E-DFE4-45EA-AD35-85F4DFEF08FC}" type="presOf" srcId="{7F7144D0-C7F3-42C4-933A-C39FE88336FE}" destId="{2719A7C3-1047-4720-8F07-13C27E9E0418}" srcOrd="0" destOrd="0" presId="urn:microsoft.com/office/officeart/2005/8/layout/hierarchy1"/>
    <dgm:cxn modelId="{E99F474E-C05D-4749-B453-206FF96A1085}" type="presOf" srcId="{BED4605E-5FA7-4771-911E-9075F76F1C33}" destId="{6974A1BF-3593-4517-8AFB-F3EB407709F2}" srcOrd="0" destOrd="0" presId="urn:microsoft.com/office/officeart/2005/8/layout/hierarchy1"/>
    <dgm:cxn modelId="{41ADEB6F-6E92-4982-9E8A-0547B7F805A9}" type="presOf" srcId="{26B915B9-4C21-4CEB-8688-666C6C618505}" destId="{3699FF99-A752-448D-9C44-DA402286250E}" srcOrd="0" destOrd="0" presId="urn:microsoft.com/office/officeart/2005/8/layout/hierarchy1"/>
    <dgm:cxn modelId="{59AFB973-E405-4C5D-98BE-7A41E9BD5CF2}" srcId="{5A4A950F-C492-43E6-B7AB-B7C56E750036}" destId="{B416B798-9C0A-4ACA-9BC5-FDAB2BC00E61}" srcOrd="0" destOrd="0" parTransId="{D71B7DC5-6319-4504-9EF9-154BE6E192F5}" sibTransId="{431FA4CA-E482-4646-9314-3EA39187E7C6}"/>
    <dgm:cxn modelId="{E9AE9177-2019-4DBA-82D6-CD9F46FE6ACE}" type="presOf" srcId="{F6FCF06D-B184-4461-9B8A-A7EC3D07CCEB}" destId="{AD6CEE51-31A2-4995-8CD5-78B12F8891D6}" srcOrd="0" destOrd="0" presId="urn:microsoft.com/office/officeart/2005/8/layout/hierarchy1"/>
    <dgm:cxn modelId="{9B85A178-81D9-452E-A164-2F5D60EBCEE3}" srcId="{DFE2A04A-02B0-4E44-85D7-7C790CF1D35D}" destId="{A1924C45-5DBA-4876-86F6-60F7DD5B12D7}" srcOrd="0" destOrd="0" parTransId="{CDFF42E4-1BAA-44F8-9234-AB51E8F76DCD}" sibTransId="{87604AB2-C5E7-4A4F-A571-948C9A9F6F68}"/>
    <dgm:cxn modelId="{9622727E-84E3-4FFB-BAB4-5D294E5596B6}" type="presOf" srcId="{0FFD91C2-A0AB-4871-8232-991DDB3AA6DE}" destId="{00060B6A-B26F-420D-8FE3-03975BE6FFE0}" srcOrd="0" destOrd="0" presId="urn:microsoft.com/office/officeart/2005/8/layout/hierarchy1"/>
    <dgm:cxn modelId="{C9A23D81-7053-473E-9CB4-F48455DC0A09}" type="presOf" srcId="{CDFF42E4-1BAA-44F8-9234-AB51E8F76DCD}" destId="{037BB95C-0B6B-4693-BE83-6993AFE1E37D}" srcOrd="0" destOrd="0" presId="urn:microsoft.com/office/officeart/2005/8/layout/hierarchy1"/>
    <dgm:cxn modelId="{0448FC85-4796-4239-BCDD-A1F0A47BD62F}" type="presOf" srcId="{D71B7DC5-6319-4504-9EF9-154BE6E192F5}" destId="{921BFC2A-5747-4F81-B7C4-E0652525ACBA}" srcOrd="0" destOrd="0" presId="urn:microsoft.com/office/officeart/2005/8/layout/hierarchy1"/>
    <dgm:cxn modelId="{235DE793-64C9-4529-A763-E000641F4724}" type="presOf" srcId="{72FFF24B-220D-4619-BCB8-96A9327D2E13}" destId="{A142C8A6-F83B-421A-A507-7B85DA9B54A8}" srcOrd="0" destOrd="0" presId="urn:microsoft.com/office/officeart/2005/8/layout/hierarchy1"/>
    <dgm:cxn modelId="{E46D0998-D5CF-4EB9-81AD-3040CEF39575}" type="presOf" srcId="{A6A3093F-761F-4583-98B1-B4FABE307991}" destId="{5C3C9837-3352-4271-B74F-502576D3D037}" srcOrd="0" destOrd="0" presId="urn:microsoft.com/office/officeart/2005/8/layout/hierarchy1"/>
    <dgm:cxn modelId="{7718ED9C-15C1-499E-8BAE-0158C55A13F0}" type="presOf" srcId="{26677191-E19B-4380-B2A3-61F013DE93C0}" destId="{7D7E2D27-9456-4419-8D4C-AC9042EA18CC}" srcOrd="0" destOrd="0" presId="urn:microsoft.com/office/officeart/2005/8/layout/hierarchy1"/>
    <dgm:cxn modelId="{7B7E429D-09EF-4412-9B3C-D3DA172AD62C}" type="presOf" srcId="{5DEB931A-9DEB-4BC1-96CD-62274D30282B}" destId="{5F495552-2D92-4531-B2F3-15639CA10669}" srcOrd="0" destOrd="0" presId="urn:microsoft.com/office/officeart/2005/8/layout/hierarchy1"/>
    <dgm:cxn modelId="{AD0B989E-F0E2-4CBC-B97C-845F11988E45}" srcId="{0FFD91C2-A0AB-4871-8232-991DDB3AA6DE}" destId="{7F7144D0-C7F3-42C4-933A-C39FE88336FE}" srcOrd="0" destOrd="0" parTransId="{097DA739-96C3-400A-B289-A42755344950}" sibTransId="{91716516-3CC0-49A2-8E26-17BBD0A389F0}"/>
    <dgm:cxn modelId="{E35F319F-B3A6-4052-BC54-1EA1937FC47B}" srcId="{7F7144D0-C7F3-42C4-933A-C39FE88336FE}" destId="{B3728003-67F4-4343-A22E-1ECFE14B4002}" srcOrd="0" destOrd="0" parTransId="{782C6398-DC79-445B-B029-A0F8D2859882}" sibTransId="{3661EE49-D88D-48B3-85E4-0BCE93E5B0B1}"/>
    <dgm:cxn modelId="{BA67D6A3-F836-4E79-9199-75AEF9EE4CD8}" type="presOf" srcId="{C53D40AA-67E5-418B-A990-E2C2C88673B5}" destId="{364933DB-C913-4D59-9588-D20AEE9BCE38}" srcOrd="0" destOrd="0" presId="urn:microsoft.com/office/officeart/2005/8/layout/hierarchy1"/>
    <dgm:cxn modelId="{A96F13AC-4C97-4E77-8850-77553085C67E}" type="presOf" srcId="{42A8C2C0-A926-4F5B-8BCF-E24D9ED983D1}" destId="{A14756E8-DAEB-481E-BA94-32E7746CA3C8}" srcOrd="0" destOrd="0" presId="urn:microsoft.com/office/officeart/2005/8/layout/hierarchy1"/>
    <dgm:cxn modelId="{8AD822AD-31ED-416C-8567-6B7845D8C7D2}" srcId="{CC78BDBB-4AC2-4A0F-ADD7-EEA0CCD62230}" destId="{42A8C2C0-A926-4F5B-8BCF-E24D9ED983D1}" srcOrd="0" destOrd="0" parTransId="{415F8E02-7862-49F2-86DE-8624676A78CA}" sibTransId="{49E85924-9522-45A9-93F3-F1614351413F}"/>
    <dgm:cxn modelId="{8345E3AD-5290-4280-BC32-B7B36881942D}" type="presOf" srcId="{B885C236-6125-4F1F-951F-B16E5E749DDC}" destId="{6AB5A243-C6BF-4D42-905E-62FA3949EBE7}" srcOrd="0" destOrd="0" presId="urn:microsoft.com/office/officeart/2005/8/layout/hierarchy1"/>
    <dgm:cxn modelId="{768A02AF-0142-4EF9-A02F-D10B5DF96EE1}" srcId="{B15E8822-EE5B-42BA-851E-535E48935150}" destId="{CC78BDBB-4AC2-4A0F-ADD7-EEA0CCD62230}" srcOrd="3" destOrd="0" parTransId="{23BCE19D-7BD5-4EE9-8C7E-AA24DD9FF5BA}" sibTransId="{FD3139C6-7460-4A4F-9050-572C87D9C7CE}"/>
    <dgm:cxn modelId="{4501C2B1-DB2C-4BFE-8B00-422DF0B826BF}" srcId="{42A8C2C0-A926-4F5B-8BCF-E24D9ED983D1}" destId="{72FFF24B-220D-4619-BCB8-96A9327D2E13}" srcOrd="0" destOrd="0" parTransId="{ED9078EC-FC09-4D26-8AFC-DD1E2C14EC8D}" sibTransId="{56E25904-B705-4A55-8A93-52D19D77BA19}"/>
    <dgm:cxn modelId="{911724B4-865E-400A-9A80-E267843F2D27}" type="presOf" srcId="{A2E410BC-FA1E-44D1-8AB7-6B55BB11A8AB}" destId="{7A4389C7-5D90-4A00-95B7-0F1E08C1D6E3}" srcOrd="0" destOrd="0" presId="urn:microsoft.com/office/officeart/2005/8/layout/hierarchy1"/>
    <dgm:cxn modelId="{C9A80EB5-1011-4FCD-98BD-17579D3FA666}" srcId="{736BB17A-A139-4A7E-8D24-B50AE61063D5}" destId="{CB2DC932-D221-40A7-9655-173EB878D7C6}" srcOrd="0" destOrd="0" parTransId="{BB81D4A2-80F1-41A1-B8F3-0F0A7DF6C77E}" sibTransId="{36657BF1-E988-4A84-9F4C-91888D37F62C}"/>
    <dgm:cxn modelId="{AB12AFB6-27A0-4705-90E3-EB11D2049493}" type="presOf" srcId="{782C6398-DC79-445B-B029-A0F8D2859882}" destId="{5BC13565-120B-47C7-A727-7CBDDA5BE0D7}" srcOrd="0" destOrd="0" presId="urn:microsoft.com/office/officeart/2005/8/layout/hierarchy1"/>
    <dgm:cxn modelId="{73A96EC5-82BF-4882-BC42-C6887B342C88}" type="presOf" srcId="{B416B798-9C0A-4ACA-9BC5-FDAB2BC00E61}" destId="{7DF9E806-DD8E-49C5-A1AF-C313FDFE9D30}" srcOrd="0" destOrd="0" presId="urn:microsoft.com/office/officeart/2005/8/layout/hierarchy1"/>
    <dgm:cxn modelId="{FCB7C5D2-21D0-4506-81CF-91CEA94872E7}" type="presOf" srcId="{8819F5EB-19F2-4BAE-9EB1-18387356A91B}" destId="{68157065-F870-4217-961E-963A13352E62}" srcOrd="0" destOrd="0" presId="urn:microsoft.com/office/officeart/2005/8/layout/hierarchy1"/>
    <dgm:cxn modelId="{6A945CE3-3213-4F5A-90DA-D8E1675B8185}" srcId="{B885C236-6125-4F1F-951F-B16E5E749DDC}" destId="{A2E410BC-FA1E-44D1-8AB7-6B55BB11A8AB}" srcOrd="0" destOrd="0" parTransId="{8130661A-3278-4F3F-9936-441215DA09C8}" sibTransId="{9E30B8E0-5EC3-458E-B3C1-1191B6651EF0}"/>
    <dgm:cxn modelId="{84A885E6-535F-40E9-A3D1-A966F9E66C04}" type="presOf" srcId="{B3728003-67F4-4343-A22E-1ECFE14B4002}" destId="{36EADCA4-5E49-4A05-AA97-908362A71B5A}" srcOrd="0" destOrd="0" presId="urn:microsoft.com/office/officeart/2005/8/layout/hierarchy1"/>
    <dgm:cxn modelId="{0DFE7EE8-5E54-409B-B51F-ABDFB13C3F15}" type="presOf" srcId="{CC78BDBB-4AC2-4A0F-ADD7-EEA0CCD62230}" destId="{3C7704EF-832B-4A9B-ADB4-6801B81466E6}" srcOrd="0" destOrd="0" presId="urn:microsoft.com/office/officeart/2005/8/layout/hierarchy1"/>
    <dgm:cxn modelId="{34D77EE9-759F-4C53-8868-D2FC9F501B0D}" type="presOf" srcId="{CB2DC932-D221-40A7-9655-173EB878D7C6}" destId="{A93F94DB-8BB1-4040-860B-5EC15F18675D}" srcOrd="0" destOrd="0" presId="urn:microsoft.com/office/officeart/2005/8/layout/hierarchy1"/>
    <dgm:cxn modelId="{A7B34BEB-1899-48BE-B90F-5A6793A30F3E}" srcId="{35FFDD1D-022C-4890-916E-08EE749758CF}" destId="{A6A3093F-761F-4583-98B1-B4FABE307991}" srcOrd="0" destOrd="0" parTransId="{5DEB931A-9DEB-4BC1-96CD-62274D30282B}" sibTransId="{5F67C129-7422-4C3E-9C22-2C62B30E23A0}"/>
    <dgm:cxn modelId="{85F824EE-20E7-425F-AE78-34903E730261}" type="presOf" srcId="{0A929577-E7F3-472C-A317-8C07CDDAFFCD}" destId="{3CC91E48-248D-4203-AC9B-C65ABDBE400D}" srcOrd="0" destOrd="0" presId="urn:microsoft.com/office/officeart/2005/8/layout/hierarchy1"/>
    <dgm:cxn modelId="{AD0274F2-0DB9-42F8-AE86-568A3CEA7F15}" type="presOf" srcId="{097DA739-96C3-400A-B289-A42755344950}" destId="{28CDA915-297F-4101-BBE8-993381457E05}" srcOrd="0" destOrd="0" presId="urn:microsoft.com/office/officeart/2005/8/layout/hierarchy1"/>
    <dgm:cxn modelId="{BB26E7F4-0EC8-4629-8BB8-F2F6E090A1A5}" type="presOf" srcId="{736BB17A-A139-4A7E-8D24-B50AE61063D5}" destId="{0DF3002B-1B6A-496A-8030-6BE7AB1E121D}" srcOrd="0" destOrd="0" presId="urn:microsoft.com/office/officeart/2005/8/layout/hierarchy1"/>
    <dgm:cxn modelId="{3C1A65F5-8433-4DCB-8075-80E398901EEA}" type="presOf" srcId="{DFE2A04A-02B0-4E44-85D7-7C790CF1D35D}" destId="{88FAE2CA-66D9-4309-B2B7-16136474B729}" srcOrd="0" destOrd="0" presId="urn:microsoft.com/office/officeart/2005/8/layout/hierarchy1"/>
    <dgm:cxn modelId="{2DD0CCF7-9A3A-4E8A-B098-6DA5D8D70D2E}" srcId="{969B625C-2BD4-48FD-988C-274A6D6F754C}" destId="{736BB17A-A139-4A7E-8D24-B50AE61063D5}" srcOrd="0" destOrd="0" parTransId="{D637AFD1-85FC-4EA8-8A42-ABE0AF3AC048}" sibTransId="{E6BC1B47-DA13-4C58-8547-50D02E780C1E}"/>
    <dgm:cxn modelId="{BE215DFC-E729-48E3-AF53-E41A24B59738}" type="presOf" srcId="{52635E7A-5ECF-42D4-9DCC-CC763674113A}" destId="{00E04A01-6431-4FF0-AB4E-8D857E3E7C2F}" srcOrd="0" destOrd="0" presId="urn:microsoft.com/office/officeart/2005/8/layout/hierarchy1"/>
    <dgm:cxn modelId="{2BA05186-7F50-471D-894C-A76B36C0412D}" type="presParOf" srcId="{F6327020-123E-4DBC-9361-AC9DE67F35E2}" destId="{297CAD5A-619F-41FC-8704-FC1C46B41E11}" srcOrd="0" destOrd="0" presId="urn:microsoft.com/office/officeart/2005/8/layout/hierarchy1"/>
    <dgm:cxn modelId="{837E9FE0-5627-48B7-869A-902EBA2D675F}" type="presParOf" srcId="{297CAD5A-619F-41FC-8704-FC1C46B41E11}" destId="{3FB5AE75-5727-43C5-A5E1-B3EDE003AA37}" srcOrd="0" destOrd="0" presId="urn:microsoft.com/office/officeart/2005/8/layout/hierarchy1"/>
    <dgm:cxn modelId="{B7245555-CE96-4B8C-8746-44414DE1D67B}" type="presParOf" srcId="{3FB5AE75-5727-43C5-A5E1-B3EDE003AA37}" destId="{BCE0CCB9-BC95-460E-B395-A36E391703F7}" srcOrd="0" destOrd="0" presId="urn:microsoft.com/office/officeart/2005/8/layout/hierarchy1"/>
    <dgm:cxn modelId="{43F76E82-E8F9-4D43-AC7B-C9EC4E59FB82}" type="presParOf" srcId="{3FB5AE75-5727-43C5-A5E1-B3EDE003AA37}" destId="{0A4FFB2C-04D6-41D9-A7E0-BFEB79C85065}" srcOrd="1" destOrd="0" presId="urn:microsoft.com/office/officeart/2005/8/layout/hierarchy1"/>
    <dgm:cxn modelId="{6B39EE7F-3793-402D-BE15-89376F4BD988}" type="presParOf" srcId="{297CAD5A-619F-41FC-8704-FC1C46B41E11}" destId="{956F3FE0-FC33-4C10-AF61-98909B0843B3}" srcOrd="1" destOrd="0" presId="urn:microsoft.com/office/officeart/2005/8/layout/hierarchy1"/>
    <dgm:cxn modelId="{FAFE874D-C610-44EC-AF44-4E8B5E2B6E22}" type="presParOf" srcId="{956F3FE0-FC33-4C10-AF61-98909B0843B3}" destId="{53F2A55B-A57E-46D2-9D63-F8F81E271EEE}" srcOrd="0" destOrd="0" presId="urn:microsoft.com/office/officeart/2005/8/layout/hierarchy1"/>
    <dgm:cxn modelId="{78FDF7A8-A614-4C8F-9154-8DFDB2B73BD1}" type="presParOf" srcId="{956F3FE0-FC33-4C10-AF61-98909B0843B3}" destId="{5EBDFC76-B18B-4E8B-8C6A-104944B771B5}" srcOrd="1" destOrd="0" presId="urn:microsoft.com/office/officeart/2005/8/layout/hierarchy1"/>
    <dgm:cxn modelId="{A490CF5F-0BB2-4710-B087-79B361286A14}" type="presParOf" srcId="{5EBDFC76-B18B-4E8B-8C6A-104944B771B5}" destId="{162014E3-25D8-4B21-96E0-5D8429F60A83}" srcOrd="0" destOrd="0" presId="urn:microsoft.com/office/officeart/2005/8/layout/hierarchy1"/>
    <dgm:cxn modelId="{4E047842-45BB-4555-BA7C-A044780F2582}" type="presParOf" srcId="{162014E3-25D8-4B21-96E0-5D8429F60A83}" destId="{C5B24196-062E-491F-9CE0-2BCDA1C5D1F5}" srcOrd="0" destOrd="0" presId="urn:microsoft.com/office/officeart/2005/8/layout/hierarchy1"/>
    <dgm:cxn modelId="{8647D81E-9FE4-40AD-ABD7-D21DED7CAC8D}" type="presParOf" srcId="{162014E3-25D8-4B21-96E0-5D8429F60A83}" destId="{EA38AC7B-4406-43D7-A278-92776F7F0E6C}" srcOrd="1" destOrd="0" presId="urn:microsoft.com/office/officeart/2005/8/layout/hierarchy1"/>
    <dgm:cxn modelId="{C27F688C-CED6-48A5-BCD6-F57A54518F30}" type="presParOf" srcId="{5EBDFC76-B18B-4E8B-8C6A-104944B771B5}" destId="{2C1D092A-43E5-4585-AE38-95A282313251}" srcOrd="1" destOrd="0" presId="urn:microsoft.com/office/officeart/2005/8/layout/hierarchy1"/>
    <dgm:cxn modelId="{AD1E16DE-EFF4-4A7A-BA65-B8A69A930276}" type="presParOf" srcId="{2C1D092A-43E5-4585-AE38-95A282313251}" destId="{5F495552-2D92-4531-B2F3-15639CA10669}" srcOrd="0" destOrd="0" presId="urn:microsoft.com/office/officeart/2005/8/layout/hierarchy1"/>
    <dgm:cxn modelId="{4C3C28BE-3989-4144-B85A-D538820CAA9F}" type="presParOf" srcId="{2C1D092A-43E5-4585-AE38-95A282313251}" destId="{DAADFB05-0176-4F43-AF2F-93195652ED68}" srcOrd="1" destOrd="0" presId="urn:microsoft.com/office/officeart/2005/8/layout/hierarchy1"/>
    <dgm:cxn modelId="{6E729A4B-9ACD-4696-9408-D31612686B5E}" type="presParOf" srcId="{DAADFB05-0176-4F43-AF2F-93195652ED68}" destId="{DACADD8D-9E3B-4DFF-9A17-5664D9FA47EE}" srcOrd="0" destOrd="0" presId="urn:microsoft.com/office/officeart/2005/8/layout/hierarchy1"/>
    <dgm:cxn modelId="{71113CA9-6BDD-4DC6-806F-F5C114D0CACF}" type="presParOf" srcId="{DACADD8D-9E3B-4DFF-9A17-5664D9FA47EE}" destId="{63D4182D-CA9A-44A9-8299-A6EFBC6E02E3}" srcOrd="0" destOrd="0" presId="urn:microsoft.com/office/officeart/2005/8/layout/hierarchy1"/>
    <dgm:cxn modelId="{39598F2F-99C7-46BE-B55A-95B524E23351}" type="presParOf" srcId="{DACADD8D-9E3B-4DFF-9A17-5664D9FA47EE}" destId="{5C3C9837-3352-4271-B74F-502576D3D037}" srcOrd="1" destOrd="0" presId="urn:microsoft.com/office/officeart/2005/8/layout/hierarchy1"/>
    <dgm:cxn modelId="{C94627C1-0B4B-4FC7-A794-E885F87AD43E}" type="presParOf" srcId="{DAADFB05-0176-4F43-AF2F-93195652ED68}" destId="{C1A5203F-F303-4747-AADA-9FAAA57BD63F}" srcOrd="1" destOrd="0" presId="urn:microsoft.com/office/officeart/2005/8/layout/hierarchy1"/>
    <dgm:cxn modelId="{7BD3EE4A-4C38-41F6-86D1-55BDC87E14DE}" type="presParOf" srcId="{C1A5203F-F303-4747-AADA-9FAAA57BD63F}" destId="{00E04A01-6431-4FF0-AB4E-8D857E3E7C2F}" srcOrd="0" destOrd="0" presId="urn:microsoft.com/office/officeart/2005/8/layout/hierarchy1"/>
    <dgm:cxn modelId="{CB4BB6C8-3B47-434D-9BF9-6F0A802F7B9E}" type="presParOf" srcId="{C1A5203F-F303-4747-AADA-9FAAA57BD63F}" destId="{AAF4A596-DF0B-4E9A-8E9B-A0E08C4D8AE4}" srcOrd="1" destOrd="0" presId="urn:microsoft.com/office/officeart/2005/8/layout/hierarchy1"/>
    <dgm:cxn modelId="{5BB3C965-B514-41F2-909C-0FDE047EE8EE}" type="presParOf" srcId="{AAF4A596-DF0B-4E9A-8E9B-A0E08C4D8AE4}" destId="{8FF3B5AA-DA9F-4E3F-B1EA-E5FCB40A94B9}" srcOrd="0" destOrd="0" presId="urn:microsoft.com/office/officeart/2005/8/layout/hierarchy1"/>
    <dgm:cxn modelId="{8A291528-3217-4749-AAA5-1C89B33431FB}" type="presParOf" srcId="{8FF3B5AA-DA9F-4E3F-B1EA-E5FCB40A94B9}" destId="{36B7795C-A547-4964-A71B-73368BC77BE6}" srcOrd="0" destOrd="0" presId="urn:microsoft.com/office/officeart/2005/8/layout/hierarchy1"/>
    <dgm:cxn modelId="{67232694-EEEF-4131-A224-DB36B3FBA1FB}" type="presParOf" srcId="{8FF3B5AA-DA9F-4E3F-B1EA-E5FCB40A94B9}" destId="{60544E0B-9C18-4D32-B58B-E70B05CAE8FD}" srcOrd="1" destOrd="0" presId="urn:microsoft.com/office/officeart/2005/8/layout/hierarchy1"/>
    <dgm:cxn modelId="{EB48F9B4-FCE7-49F0-8022-AAC17A6EC7A9}" type="presParOf" srcId="{AAF4A596-DF0B-4E9A-8E9B-A0E08C4D8AE4}" destId="{5C00EF37-A3A5-457B-B444-78FAAFB5762F}" srcOrd="1" destOrd="0" presId="urn:microsoft.com/office/officeart/2005/8/layout/hierarchy1"/>
    <dgm:cxn modelId="{D99DAD43-24BC-4448-B2FA-6A74F6757E7A}" type="presParOf" srcId="{5C00EF37-A3A5-457B-B444-78FAAFB5762F}" destId="{70E04185-0F71-4E75-B866-3FD288B96EC1}" srcOrd="0" destOrd="0" presId="urn:microsoft.com/office/officeart/2005/8/layout/hierarchy1"/>
    <dgm:cxn modelId="{75C93D33-8628-4A6A-8293-1C5EBEB674EA}" type="presParOf" srcId="{5C00EF37-A3A5-457B-B444-78FAAFB5762F}" destId="{E90B652F-2496-4FBA-BA4C-85575CD6A95D}" srcOrd="1" destOrd="0" presId="urn:microsoft.com/office/officeart/2005/8/layout/hierarchy1"/>
    <dgm:cxn modelId="{06F61791-920F-4DA4-AAD7-964B413F2BF7}" type="presParOf" srcId="{E90B652F-2496-4FBA-BA4C-85575CD6A95D}" destId="{59C1C276-90E2-4C9B-8354-C8C40695F522}" srcOrd="0" destOrd="0" presId="urn:microsoft.com/office/officeart/2005/8/layout/hierarchy1"/>
    <dgm:cxn modelId="{49E67988-A4F4-449C-AEC9-1D1DC39971FE}" type="presParOf" srcId="{59C1C276-90E2-4C9B-8354-C8C40695F522}" destId="{DD2F24EF-56F1-46E0-B46A-F8BE76145612}" srcOrd="0" destOrd="0" presId="urn:microsoft.com/office/officeart/2005/8/layout/hierarchy1"/>
    <dgm:cxn modelId="{EF98DFB0-9063-4851-BB69-70F5DC8A6B2E}" type="presParOf" srcId="{59C1C276-90E2-4C9B-8354-C8C40695F522}" destId="{E0C719AF-879C-4F6F-ADE8-7C486DA7FF6E}" srcOrd="1" destOrd="0" presId="urn:microsoft.com/office/officeart/2005/8/layout/hierarchy1"/>
    <dgm:cxn modelId="{3EDB113B-F370-403C-8674-BB95045D88F2}" type="presParOf" srcId="{E90B652F-2496-4FBA-BA4C-85575CD6A95D}" destId="{0117476F-4D5E-49AC-9B5C-B78562DEEE6E}" srcOrd="1" destOrd="0" presId="urn:microsoft.com/office/officeart/2005/8/layout/hierarchy1"/>
    <dgm:cxn modelId="{013BF10C-08F3-45C8-868D-03AC9D05B665}" type="presParOf" srcId="{F6327020-123E-4DBC-9361-AC9DE67F35E2}" destId="{B77E12A3-35B1-4AEB-AB10-22946003EF29}" srcOrd="1" destOrd="0" presId="urn:microsoft.com/office/officeart/2005/8/layout/hierarchy1"/>
    <dgm:cxn modelId="{6618A5A3-F9A6-4A37-9877-6BC73E3C8EB9}" type="presParOf" srcId="{B77E12A3-35B1-4AEB-AB10-22946003EF29}" destId="{DE646DE0-79B6-4601-8D2F-4F1299D6BD88}" srcOrd="0" destOrd="0" presId="urn:microsoft.com/office/officeart/2005/8/layout/hierarchy1"/>
    <dgm:cxn modelId="{B90736D0-FFF1-435D-90FA-4CC7F952765F}" type="presParOf" srcId="{DE646DE0-79B6-4601-8D2F-4F1299D6BD88}" destId="{746AF4A9-BDCC-40B6-9998-723FBEA7E9FA}" srcOrd="0" destOrd="0" presId="urn:microsoft.com/office/officeart/2005/8/layout/hierarchy1"/>
    <dgm:cxn modelId="{55E579A9-6F20-4413-971A-91273E4AA49E}" type="presParOf" srcId="{DE646DE0-79B6-4601-8D2F-4F1299D6BD88}" destId="{00060B6A-B26F-420D-8FE3-03975BE6FFE0}" srcOrd="1" destOrd="0" presId="urn:microsoft.com/office/officeart/2005/8/layout/hierarchy1"/>
    <dgm:cxn modelId="{23A93F6F-67BF-470A-ADC0-50641E310FCE}" type="presParOf" srcId="{B77E12A3-35B1-4AEB-AB10-22946003EF29}" destId="{D39F12B2-A456-407D-AF72-C0F62D4C9A31}" srcOrd="1" destOrd="0" presId="urn:microsoft.com/office/officeart/2005/8/layout/hierarchy1"/>
    <dgm:cxn modelId="{2CFBDC4F-8DAA-4789-BCFF-D451135D0277}" type="presParOf" srcId="{D39F12B2-A456-407D-AF72-C0F62D4C9A31}" destId="{28CDA915-297F-4101-BBE8-993381457E05}" srcOrd="0" destOrd="0" presId="urn:microsoft.com/office/officeart/2005/8/layout/hierarchy1"/>
    <dgm:cxn modelId="{97879E42-4529-4E72-9425-81EDFE4337A6}" type="presParOf" srcId="{D39F12B2-A456-407D-AF72-C0F62D4C9A31}" destId="{7BCB6415-91A1-49CF-B30E-4C9FC339BCFA}" srcOrd="1" destOrd="0" presId="urn:microsoft.com/office/officeart/2005/8/layout/hierarchy1"/>
    <dgm:cxn modelId="{B2BD6D7B-019C-4C4E-A38F-816A0B1E6F48}" type="presParOf" srcId="{7BCB6415-91A1-49CF-B30E-4C9FC339BCFA}" destId="{303E2459-B64C-4A1C-BE15-5E8AB1E640E6}" srcOrd="0" destOrd="0" presId="urn:microsoft.com/office/officeart/2005/8/layout/hierarchy1"/>
    <dgm:cxn modelId="{BEB71A89-499D-44CE-9333-04F584F3CFBE}" type="presParOf" srcId="{303E2459-B64C-4A1C-BE15-5E8AB1E640E6}" destId="{CF6880C3-13F1-40A7-8705-C185C1B50A7F}" srcOrd="0" destOrd="0" presId="urn:microsoft.com/office/officeart/2005/8/layout/hierarchy1"/>
    <dgm:cxn modelId="{B2AB5EC1-658D-41FE-A8A3-F78EEA20289A}" type="presParOf" srcId="{303E2459-B64C-4A1C-BE15-5E8AB1E640E6}" destId="{2719A7C3-1047-4720-8F07-13C27E9E0418}" srcOrd="1" destOrd="0" presId="urn:microsoft.com/office/officeart/2005/8/layout/hierarchy1"/>
    <dgm:cxn modelId="{AA4376AA-6E02-4846-B3EE-38CBBEC41D90}" type="presParOf" srcId="{7BCB6415-91A1-49CF-B30E-4C9FC339BCFA}" destId="{DD08BA8A-62FB-457D-B6A9-20B9F16E197E}" srcOrd="1" destOrd="0" presId="urn:microsoft.com/office/officeart/2005/8/layout/hierarchy1"/>
    <dgm:cxn modelId="{45E6D310-CCDE-4B37-88D3-27CAC05B4704}" type="presParOf" srcId="{DD08BA8A-62FB-457D-B6A9-20B9F16E197E}" destId="{5BC13565-120B-47C7-A727-7CBDDA5BE0D7}" srcOrd="0" destOrd="0" presId="urn:microsoft.com/office/officeart/2005/8/layout/hierarchy1"/>
    <dgm:cxn modelId="{84064DC1-1CD1-408C-9BC6-5E40E82CB418}" type="presParOf" srcId="{DD08BA8A-62FB-457D-B6A9-20B9F16E197E}" destId="{8A60352D-D901-42F0-85BA-7A1745FF9C6A}" srcOrd="1" destOrd="0" presId="urn:microsoft.com/office/officeart/2005/8/layout/hierarchy1"/>
    <dgm:cxn modelId="{BB04D824-E902-46CF-BD8F-D4EB8AC8EB83}" type="presParOf" srcId="{8A60352D-D901-42F0-85BA-7A1745FF9C6A}" destId="{813266B7-3666-4C04-8FBC-C633677D78D1}" srcOrd="0" destOrd="0" presId="urn:microsoft.com/office/officeart/2005/8/layout/hierarchy1"/>
    <dgm:cxn modelId="{F62616BB-A770-437F-B1F3-5BF6F2D10BCB}" type="presParOf" srcId="{813266B7-3666-4C04-8FBC-C633677D78D1}" destId="{EA718A06-80A8-40F8-86F1-DAFAF1AB12C2}" srcOrd="0" destOrd="0" presId="urn:microsoft.com/office/officeart/2005/8/layout/hierarchy1"/>
    <dgm:cxn modelId="{F8A587CB-C8DC-4A72-92D0-B5A47D9F802F}" type="presParOf" srcId="{813266B7-3666-4C04-8FBC-C633677D78D1}" destId="{36EADCA4-5E49-4A05-AA97-908362A71B5A}" srcOrd="1" destOrd="0" presId="urn:microsoft.com/office/officeart/2005/8/layout/hierarchy1"/>
    <dgm:cxn modelId="{1A337A7F-DE43-43BF-8D81-C45BD03C8FA0}" type="presParOf" srcId="{8A60352D-D901-42F0-85BA-7A1745FF9C6A}" destId="{82F47D10-4FA8-4645-B436-3338DEDF7792}" srcOrd="1" destOrd="0" presId="urn:microsoft.com/office/officeart/2005/8/layout/hierarchy1"/>
    <dgm:cxn modelId="{CE20394E-F635-4782-A5C5-0FE2861D6C93}" type="presParOf" srcId="{82F47D10-4FA8-4645-B436-3338DEDF7792}" destId="{3DFB8EEB-4954-4E2A-B7F7-2D215824DD31}" srcOrd="0" destOrd="0" presId="urn:microsoft.com/office/officeart/2005/8/layout/hierarchy1"/>
    <dgm:cxn modelId="{DD21A7BA-963E-4772-954E-2E2DA7C9C411}" type="presParOf" srcId="{82F47D10-4FA8-4645-B436-3338DEDF7792}" destId="{B3CBF2F1-60FE-41E4-88B9-5E41C8CFEAB4}" srcOrd="1" destOrd="0" presId="urn:microsoft.com/office/officeart/2005/8/layout/hierarchy1"/>
    <dgm:cxn modelId="{73064A68-F628-462A-9A93-E68D3FDD15AA}" type="presParOf" srcId="{B3CBF2F1-60FE-41E4-88B9-5E41C8CFEAB4}" destId="{95999638-9B39-45D7-98CD-C8FE672C506E}" srcOrd="0" destOrd="0" presId="urn:microsoft.com/office/officeart/2005/8/layout/hierarchy1"/>
    <dgm:cxn modelId="{331F6BA9-339C-4638-A826-6C18DB52EB8D}" type="presParOf" srcId="{95999638-9B39-45D7-98CD-C8FE672C506E}" destId="{7F7DA77B-8FE6-428A-BDD4-8D93E4D21004}" srcOrd="0" destOrd="0" presId="urn:microsoft.com/office/officeart/2005/8/layout/hierarchy1"/>
    <dgm:cxn modelId="{442315FF-82C7-4904-8D2A-D781A6E6E6D2}" type="presParOf" srcId="{95999638-9B39-45D7-98CD-C8FE672C506E}" destId="{6974A1BF-3593-4517-8AFB-F3EB407709F2}" srcOrd="1" destOrd="0" presId="urn:microsoft.com/office/officeart/2005/8/layout/hierarchy1"/>
    <dgm:cxn modelId="{E0979BEA-3B40-4B2D-B5B3-AE29AFEC8220}" type="presParOf" srcId="{B3CBF2F1-60FE-41E4-88B9-5E41C8CFEAB4}" destId="{9ED02F14-3CDC-447D-8A67-3092AA9927D9}" srcOrd="1" destOrd="0" presId="urn:microsoft.com/office/officeart/2005/8/layout/hierarchy1"/>
    <dgm:cxn modelId="{AD196979-C666-4A1B-B0C0-14FA9B8F1003}" type="presParOf" srcId="{9ED02F14-3CDC-447D-8A67-3092AA9927D9}" destId="{68157065-F870-4217-961E-963A13352E62}" srcOrd="0" destOrd="0" presId="urn:microsoft.com/office/officeart/2005/8/layout/hierarchy1"/>
    <dgm:cxn modelId="{5CCA47BB-8685-4520-B0B8-5CDB742C287F}" type="presParOf" srcId="{9ED02F14-3CDC-447D-8A67-3092AA9927D9}" destId="{769D2900-F4D0-4074-8B9E-95C3745467B4}" srcOrd="1" destOrd="0" presId="urn:microsoft.com/office/officeart/2005/8/layout/hierarchy1"/>
    <dgm:cxn modelId="{49F0CABC-A358-4E8C-8A17-95FEBD73194D}" type="presParOf" srcId="{769D2900-F4D0-4074-8B9E-95C3745467B4}" destId="{528293D9-5677-4A12-88F9-D4D2A548E3F1}" srcOrd="0" destOrd="0" presId="urn:microsoft.com/office/officeart/2005/8/layout/hierarchy1"/>
    <dgm:cxn modelId="{8D2DF566-4B55-4BC9-A621-AD2E032184C2}" type="presParOf" srcId="{528293D9-5677-4A12-88F9-D4D2A548E3F1}" destId="{1087FC24-9C89-4F72-B7BC-81005AD44458}" srcOrd="0" destOrd="0" presId="urn:microsoft.com/office/officeart/2005/8/layout/hierarchy1"/>
    <dgm:cxn modelId="{00C9AA48-8B7D-4494-B278-10D8BDE83BAA}" type="presParOf" srcId="{528293D9-5677-4A12-88F9-D4D2A548E3F1}" destId="{F1A16316-F8C2-4B79-B1DB-7CE415F1BBAA}" srcOrd="1" destOrd="0" presId="urn:microsoft.com/office/officeart/2005/8/layout/hierarchy1"/>
    <dgm:cxn modelId="{7FEDC751-9034-4332-BD76-3C071F42285D}" type="presParOf" srcId="{769D2900-F4D0-4074-8B9E-95C3745467B4}" destId="{A4D77A09-5D3D-4C9C-B078-20168B86A1DA}" srcOrd="1" destOrd="0" presId="urn:microsoft.com/office/officeart/2005/8/layout/hierarchy1"/>
    <dgm:cxn modelId="{8C6663C4-DD62-4047-81D5-2BDDA5CA2124}" type="presParOf" srcId="{F6327020-123E-4DBC-9361-AC9DE67F35E2}" destId="{43EF3A15-2599-4B69-9E69-E3776BCE689B}" srcOrd="2" destOrd="0" presId="urn:microsoft.com/office/officeart/2005/8/layout/hierarchy1"/>
    <dgm:cxn modelId="{47AF637D-2F7F-44C4-8C0D-A8A19AE3C1B3}" type="presParOf" srcId="{43EF3A15-2599-4B69-9E69-E3776BCE689B}" destId="{967E4CE6-8EAB-49F6-8DA4-4DCAEF174C2B}" srcOrd="0" destOrd="0" presId="urn:microsoft.com/office/officeart/2005/8/layout/hierarchy1"/>
    <dgm:cxn modelId="{A3BCC354-CB32-4C85-A1FF-ED87F118BCF5}" type="presParOf" srcId="{967E4CE6-8EAB-49F6-8DA4-4DCAEF174C2B}" destId="{333EE3FA-5A8B-4F8B-9CD9-2C2E0620E08E}" srcOrd="0" destOrd="0" presId="urn:microsoft.com/office/officeart/2005/8/layout/hierarchy1"/>
    <dgm:cxn modelId="{E4A3E404-65C6-4A6B-8AAB-DDB25C5D277E}" type="presParOf" srcId="{967E4CE6-8EAB-49F6-8DA4-4DCAEF174C2B}" destId="{6AB5A243-C6BF-4D42-905E-62FA3949EBE7}" srcOrd="1" destOrd="0" presId="urn:microsoft.com/office/officeart/2005/8/layout/hierarchy1"/>
    <dgm:cxn modelId="{0B36CDE5-59E0-45BB-A43C-44C31C459E16}" type="presParOf" srcId="{43EF3A15-2599-4B69-9E69-E3776BCE689B}" destId="{59074297-23A3-4F4C-945E-A2B0A7E331C4}" srcOrd="1" destOrd="0" presId="urn:microsoft.com/office/officeart/2005/8/layout/hierarchy1"/>
    <dgm:cxn modelId="{8057168D-2E85-4231-9EEF-D905A6A6467A}" type="presParOf" srcId="{59074297-23A3-4F4C-945E-A2B0A7E331C4}" destId="{42A3625C-A27A-4F2C-A8F4-9380560BD72F}" srcOrd="0" destOrd="0" presId="urn:microsoft.com/office/officeart/2005/8/layout/hierarchy1"/>
    <dgm:cxn modelId="{688C3FF8-7E2A-47FD-A749-A9FC9030B7E1}" type="presParOf" srcId="{59074297-23A3-4F4C-945E-A2B0A7E331C4}" destId="{C11249F1-C9B7-4F80-8E4D-9F9FB86DACC9}" srcOrd="1" destOrd="0" presId="urn:microsoft.com/office/officeart/2005/8/layout/hierarchy1"/>
    <dgm:cxn modelId="{D8467295-6178-4506-9461-E8F4ABCC27E2}" type="presParOf" srcId="{C11249F1-C9B7-4F80-8E4D-9F9FB86DACC9}" destId="{2E82C6AA-1CE1-4748-BB8B-CD85F2F4B4F8}" srcOrd="0" destOrd="0" presId="urn:microsoft.com/office/officeart/2005/8/layout/hierarchy1"/>
    <dgm:cxn modelId="{D5A9133A-BEAD-4344-89B9-C65245669F3E}" type="presParOf" srcId="{2E82C6AA-1CE1-4748-BB8B-CD85F2F4B4F8}" destId="{197E6B3F-8243-439C-AB3D-7D8138925898}" srcOrd="0" destOrd="0" presId="urn:microsoft.com/office/officeart/2005/8/layout/hierarchy1"/>
    <dgm:cxn modelId="{DED6226F-23C7-4C5E-9C2A-AEFB7A5967C9}" type="presParOf" srcId="{2E82C6AA-1CE1-4748-BB8B-CD85F2F4B4F8}" destId="{7A4389C7-5D90-4A00-95B7-0F1E08C1D6E3}" srcOrd="1" destOrd="0" presId="urn:microsoft.com/office/officeart/2005/8/layout/hierarchy1"/>
    <dgm:cxn modelId="{A181866B-633A-4DEE-9D87-2B2DC87BFD1D}" type="presParOf" srcId="{C11249F1-C9B7-4F80-8E4D-9F9FB86DACC9}" destId="{BB245178-4E56-4629-B757-A642905CC472}" srcOrd="1" destOrd="0" presId="urn:microsoft.com/office/officeart/2005/8/layout/hierarchy1"/>
    <dgm:cxn modelId="{BDEBA673-D7DB-4213-B736-162E99222C4A}" type="presParOf" srcId="{BB245178-4E56-4629-B757-A642905CC472}" destId="{58D95B38-15B3-4D71-9071-71521378576E}" srcOrd="0" destOrd="0" presId="urn:microsoft.com/office/officeart/2005/8/layout/hierarchy1"/>
    <dgm:cxn modelId="{AB88CAD8-A476-4866-B395-BF92BE339FDE}" type="presParOf" srcId="{BB245178-4E56-4629-B757-A642905CC472}" destId="{A6391346-40AE-4A2B-8CE9-2B4A4175E5D5}" srcOrd="1" destOrd="0" presId="urn:microsoft.com/office/officeart/2005/8/layout/hierarchy1"/>
    <dgm:cxn modelId="{372656CC-740F-4AEC-B487-555C975877BD}" type="presParOf" srcId="{A6391346-40AE-4A2B-8CE9-2B4A4175E5D5}" destId="{A92B1A46-2FE7-4777-966B-BF4FE804DB4F}" srcOrd="0" destOrd="0" presId="urn:microsoft.com/office/officeart/2005/8/layout/hierarchy1"/>
    <dgm:cxn modelId="{1FBA743A-95CD-4BE2-9B83-C695FF001005}" type="presParOf" srcId="{A92B1A46-2FE7-4777-966B-BF4FE804DB4F}" destId="{A7E41073-3CAA-41FA-99CA-7A53BF714F93}" srcOrd="0" destOrd="0" presId="urn:microsoft.com/office/officeart/2005/8/layout/hierarchy1"/>
    <dgm:cxn modelId="{50C71534-B9CC-4B53-85BE-FDF1DB52C031}" type="presParOf" srcId="{A92B1A46-2FE7-4777-966B-BF4FE804DB4F}" destId="{364933DB-C913-4D59-9588-D20AEE9BCE38}" srcOrd="1" destOrd="0" presId="urn:microsoft.com/office/officeart/2005/8/layout/hierarchy1"/>
    <dgm:cxn modelId="{09AC442C-2435-4495-9690-30D4EC37B290}" type="presParOf" srcId="{A6391346-40AE-4A2B-8CE9-2B4A4175E5D5}" destId="{C3DE3D74-C415-41F1-AE91-9BF18886C6A1}" srcOrd="1" destOrd="0" presId="urn:microsoft.com/office/officeart/2005/8/layout/hierarchy1"/>
    <dgm:cxn modelId="{D27960AC-2A99-4A3D-8422-535FD74CA4C0}" type="presParOf" srcId="{C3DE3D74-C415-41F1-AE91-9BF18886C6A1}" destId="{3CC91E48-248D-4203-AC9B-C65ABDBE400D}" srcOrd="0" destOrd="0" presId="urn:microsoft.com/office/officeart/2005/8/layout/hierarchy1"/>
    <dgm:cxn modelId="{5281828B-8A7C-45F6-986B-26BEF00FD1C8}" type="presParOf" srcId="{C3DE3D74-C415-41F1-AE91-9BF18886C6A1}" destId="{B96BD237-A6B0-4761-9A72-60BC0868F428}" srcOrd="1" destOrd="0" presId="urn:microsoft.com/office/officeart/2005/8/layout/hierarchy1"/>
    <dgm:cxn modelId="{E82DD3B3-A4C9-4ECD-AC0D-D7D39C00AB97}" type="presParOf" srcId="{B96BD237-A6B0-4761-9A72-60BC0868F428}" destId="{30EE699E-5E9D-4D28-8E69-D48952631570}" srcOrd="0" destOrd="0" presId="urn:microsoft.com/office/officeart/2005/8/layout/hierarchy1"/>
    <dgm:cxn modelId="{BAC85B7A-A154-4059-BB4B-FC8AC7A195BD}" type="presParOf" srcId="{30EE699E-5E9D-4D28-8E69-D48952631570}" destId="{AC144512-77C7-48FB-8243-95217F00E7D2}" srcOrd="0" destOrd="0" presId="urn:microsoft.com/office/officeart/2005/8/layout/hierarchy1"/>
    <dgm:cxn modelId="{EC374B46-22E4-46E0-9F86-BAB123932D6F}" type="presParOf" srcId="{30EE699E-5E9D-4D28-8E69-D48952631570}" destId="{F92780DE-93F7-4EA6-A082-61E382941507}" srcOrd="1" destOrd="0" presId="urn:microsoft.com/office/officeart/2005/8/layout/hierarchy1"/>
    <dgm:cxn modelId="{9A6A7637-68D3-47D9-A0DC-5B1C42A0FBA8}" type="presParOf" srcId="{B96BD237-A6B0-4761-9A72-60BC0868F428}" destId="{F6B6720D-82F6-497A-B3BA-155A7F24ECE1}" srcOrd="1" destOrd="0" presId="urn:microsoft.com/office/officeart/2005/8/layout/hierarchy1"/>
    <dgm:cxn modelId="{B26EDABF-B9CE-48A6-B881-9F42012E7137}" type="presParOf" srcId="{F6B6720D-82F6-497A-B3BA-155A7F24ECE1}" destId="{921BFC2A-5747-4F81-B7C4-E0652525ACBA}" srcOrd="0" destOrd="0" presId="urn:microsoft.com/office/officeart/2005/8/layout/hierarchy1"/>
    <dgm:cxn modelId="{D19DA44F-7F0C-46C9-BB22-DA0498B5D39A}" type="presParOf" srcId="{F6B6720D-82F6-497A-B3BA-155A7F24ECE1}" destId="{331CC2AC-1805-4C42-A29F-87FBB5087657}" srcOrd="1" destOrd="0" presId="urn:microsoft.com/office/officeart/2005/8/layout/hierarchy1"/>
    <dgm:cxn modelId="{323CF7AA-DDB5-43A0-BE65-2F8890F7DE5C}" type="presParOf" srcId="{331CC2AC-1805-4C42-A29F-87FBB5087657}" destId="{921FC1A9-BE1B-40FB-8C75-878E8BD0B22D}" srcOrd="0" destOrd="0" presId="urn:microsoft.com/office/officeart/2005/8/layout/hierarchy1"/>
    <dgm:cxn modelId="{601B0978-FDA0-40A8-88D5-2190560757AC}" type="presParOf" srcId="{921FC1A9-BE1B-40FB-8C75-878E8BD0B22D}" destId="{DAEE8379-C2C0-4E89-A2BF-20B5F25AB3D2}" srcOrd="0" destOrd="0" presId="urn:microsoft.com/office/officeart/2005/8/layout/hierarchy1"/>
    <dgm:cxn modelId="{EC6873D0-D985-44E8-8EF1-0FCCCB8C5227}" type="presParOf" srcId="{921FC1A9-BE1B-40FB-8C75-878E8BD0B22D}" destId="{7DF9E806-DD8E-49C5-A1AF-C313FDFE9D30}" srcOrd="1" destOrd="0" presId="urn:microsoft.com/office/officeart/2005/8/layout/hierarchy1"/>
    <dgm:cxn modelId="{3AD2EBFE-0909-4B67-A7E7-92BF501A76B8}" type="presParOf" srcId="{331CC2AC-1805-4C42-A29F-87FBB5087657}" destId="{33CB9281-F415-4137-8B1F-E09B89849E53}" srcOrd="1" destOrd="0" presId="urn:microsoft.com/office/officeart/2005/8/layout/hierarchy1"/>
    <dgm:cxn modelId="{D08B819E-197A-4A3B-A8DB-D03FDB3E62EA}" type="presParOf" srcId="{F6327020-123E-4DBC-9361-AC9DE67F35E2}" destId="{92C3FED6-B21F-4989-A5D3-B8ACC15F3735}" srcOrd="3" destOrd="0" presId="urn:microsoft.com/office/officeart/2005/8/layout/hierarchy1"/>
    <dgm:cxn modelId="{E6B01F6E-D64C-4B99-941B-1AD4E8A4B5A0}" type="presParOf" srcId="{92C3FED6-B21F-4989-A5D3-B8ACC15F3735}" destId="{07AAE93D-404F-4708-9F2E-4D8769E53D33}" srcOrd="0" destOrd="0" presId="urn:microsoft.com/office/officeart/2005/8/layout/hierarchy1"/>
    <dgm:cxn modelId="{2214D2F1-D1C2-4B54-9333-561FB32137DF}" type="presParOf" srcId="{07AAE93D-404F-4708-9F2E-4D8769E53D33}" destId="{6F0A648A-4D48-47B1-81B7-63076680F265}" srcOrd="0" destOrd="0" presId="urn:microsoft.com/office/officeart/2005/8/layout/hierarchy1"/>
    <dgm:cxn modelId="{D46A7C3B-8D4A-41BE-B901-04511A4859FE}" type="presParOf" srcId="{07AAE93D-404F-4708-9F2E-4D8769E53D33}" destId="{3C7704EF-832B-4A9B-ADB4-6801B81466E6}" srcOrd="1" destOrd="0" presId="urn:microsoft.com/office/officeart/2005/8/layout/hierarchy1"/>
    <dgm:cxn modelId="{151AB259-8BF8-402A-A3B5-6D72D38C25F1}" type="presParOf" srcId="{92C3FED6-B21F-4989-A5D3-B8ACC15F3735}" destId="{5E24FC6D-6628-4C2E-B00C-0646D9D87F85}" srcOrd="1" destOrd="0" presId="urn:microsoft.com/office/officeart/2005/8/layout/hierarchy1"/>
    <dgm:cxn modelId="{438C2269-B0BD-4EF9-B6A6-340939EFA549}" type="presParOf" srcId="{5E24FC6D-6628-4C2E-B00C-0646D9D87F85}" destId="{2E7E1800-4B80-490C-8250-2431781FF240}" srcOrd="0" destOrd="0" presId="urn:microsoft.com/office/officeart/2005/8/layout/hierarchy1"/>
    <dgm:cxn modelId="{112F81C1-21F4-45A6-A8C8-E4F1B9746DE6}" type="presParOf" srcId="{5E24FC6D-6628-4C2E-B00C-0646D9D87F85}" destId="{76BC634D-1AF8-442A-8F56-3B2C6BE15C46}" srcOrd="1" destOrd="0" presId="urn:microsoft.com/office/officeart/2005/8/layout/hierarchy1"/>
    <dgm:cxn modelId="{52B61ED8-3C75-4351-84E8-F4585C249504}" type="presParOf" srcId="{76BC634D-1AF8-442A-8F56-3B2C6BE15C46}" destId="{449DFC5A-604F-4BB8-9146-4F053895C3C0}" srcOrd="0" destOrd="0" presId="urn:microsoft.com/office/officeart/2005/8/layout/hierarchy1"/>
    <dgm:cxn modelId="{839A2FCD-4B16-4209-B6E5-6CDBAC2881B5}" type="presParOf" srcId="{449DFC5A-604F-4BB8-9146-4F053895C3C0}" destId="{5DF53232-05FC-428C-8758-7B986C68DB6D}" srcOrd="0" destOrd="0" presId="urn:microsoft.com/office/officeart/2005/8/layout/hierarchy1"/>
    <dgm:cxn modelId="{A601B5AD-C379-442D-A172-6BA5454506D5}" type="presParOf" srcId="{449DFC5A-604F-4BB8-9146-4F053895C3C0}" destId="{A14756E8-DAEB-481E-BA94-32E7746CA3C8}" srcOrd="1" destOrd="0" presId="urn:microsoft.com/office/officeart/2005/8/layout/hierarchy1"/>
    <dgm:cxn modelId="{2AB34BD9-2F54-4206-BB42-5FF173162A3F}" type="presParOf" srcId="{76BC634D-1AF8-442A-8F56-3B2C6BE15C46}" destId="{B70F6F26-9084-4B71-AED5-3EC2D3B6D615}" srcOrd="1" destOrd="0" presId="urn:microsoft.com/office/officeart/2005/8/layout/hierarchy1"/>
    <dgm:cxn modelId="{F5DB6519-3DD9-4303-8CE9-7801D8172502}" type="presParOf" srcId="{B70F6F26-9084-4B71-AED5-3EC2D3B6D615}" destId="{EE5105EC-2ED5-4A64-9BB0-6135F5D3D1D4}" srcOrd="0" destOrd="0" presId="urn:microsoft.com/office/officeart/2005/8/layout/hierarchy1"/>
    <dgm:cxn modelId="{3AD1B307-D83A-44B4-B9DA-33759D0AB893}" type="presParOf" srcId="{B70F6F26-9084-4B71-AED5-3EC2D3B6D615}" destId="{4E1C8850-A0FC-48E9-99D2-5EE5D14704FB}" srcOrd="1" destOrd="0" presId="urn:microsoft.com/office/officeart/2005/8/layout/hierarchy1"/>
    <dgm:cxn modelId="{E84C8D05-EB2D-4074-A09B-3CC91013AD5F}" type="presParOf" srcId="{4E1C8850-A0FC-48E9-99D2-5EE5D14704FB}" destId="{19C9A024-97C5-4CA4-915B-16EA6B87D90A}" srcOrd="0" destOrd="0" presId="urn:microsoft.com/office/officeart/2005/8/layout/hierarchy1"/>
    <dgm:cxn modelId="{9E8D3850-33BF-4C25-AA5C-4AE90E9522F3}" type="presParOf" srcId="{19C9A024-97C5-4CA4-915B-16EA6B87D90A}" destId="{C06F8D0D-D779-4EFD-8A4A-10FEE82130EF}" srcOrd="0" destOrd="0" presId="urn:microsoft.com/office/officeart/2005/8/layout/hierarchy1"/>
    <dgm:cxn modelId="{7C94E077-5DEC-4CB9-A74D-58B8A43BC28E}" type="presParOf" srcId="{19C9A024-97C5-4CA4-915B-16EA6B87D90A}" destId="{A142C8A6-F83B-421A-A507-7B85DA9B54A8}" srcOrd="1" destOrd="0" presId="urn:microsoft.com/office/officeart/2005/8/layout/hierarchy1"/>
    <dgm:cxn modelId="{713CFDBD-F4A1-42D7-B63B-2ECFCEBAC97F}" type="presParOf" srcId="{4E1C8850-A0FC-48E9-99D2-5EE5D14704FB}" destId="{3509E680-B728-43B3-8B6C-00882B7C68D5}" srcOrd="1" destOrd="0" presId="urn:microsoft.com/office/officeart/2005/8/layout/hierarchy1"/>
    <dgm:cxn modelId="{5E83D192-0796-462C-8A5D-7913F17455CF}" type="presParOf" srcId="{3509E680-B728-43B3-8B6C-00882B7C68D5}" destId="{3699FF99-A752-448D-9C44-DA402286250E}" srcOrd="0" destOrd="0" presId="urn:microsoft.com/office/officeart/2005/8/layout/hierarchy1"/>
    <dgm:cxn modelId="{A6DD26B3-809A-432A-BDD1-B2C6E9FB1F03}" type="presParOf" srcId="{3509E680-B728-43B3-8B6C-00882B7C68D5}" destId="{9BE3A2E0-4E05-478D-B575-710D20872EC5}" srcOrd="1" destOrd="0" presId="urn:microsoft.com/office/officeart/2005/8/layout/hierarchy1"/>
    <dgm:cxn modelId="{E98EA1DF-0F37-458D-9198-EA6875DF8C55}" type="presParOf" srcId="{9BE3A2E0-4E05-478D-B575-710D20872EC5}" destId="{B920F06C-8E16-464A-9BF7-A52B92779A04}" srcOrd="0" destOrd="0" presId="urn:microsoft.com/office/officeart/2005/8/layout/hierarchy1"/>
    <dgm:cxn modelId="{16A23AF6-2B06-4CEF-8E4C-26B40950DBB4}" type="presParOf" srcId="{B920F06C-8E16-464A-9BF7-A52B92779A04}" destId="{53F9F270-B8C0-47E7-85F1-ECBDC2E4CDC2}" srcOrd="0" destOrd="0" presId="urn:microsoft.com/office/officeart/2005/8/layout/hierarchy1"/>
    <dgm:cxn modelId="{4902C6EF-33DE-44E4-B439-5B305EA49F5D}" type="presParOf" srcId="{B920F06C-8E16-464A-9BF7-A52B92779A04}" destId="{88FAE2CA-66D9-4309-B2B7-16136474B729}" srcOrd="1" destOrd="0" presId="urn:microsoft.com/office/officeart/2005/8/layout/hierarchy1"/>
    <dgm:cxn modelId="{C6CEDA81-53A5-470B-8061-7F31EB0D5BD9}" type="presParOf" srcId="{9BE3A2E0-4E05-478D-B575-710D20872EC5}" destId="{EA5CAA69-E834-4EFF-977F-F60EE1BA7D6C}" srcOrd="1" destOrd="0" presId="urn:microsoft.com/office/officeart/2005/8/layout/hierarchy1"/>
    <dgm:cxn modelId="{231DE1F3-E675-418C-8EF8-80D6324917AC}" type="presParOf" srcId="{EA5CAA69-E834-4EFF-977F-F60EE1BA7D6C}" destId="{037BB95C-0B6B-4693-BE83-6993AFE1E37D}" srcOrd="0" destOrd="0" presId="urn:microsoft.com/office/officeart/2005/8/layout/hierarchy1"/>
    <dgm:cxn modelId="{B91A14FD-3F32-4E62-A69D-8868D3F724A7}" type="presParOf" srcId="{EA5CAA69-E834-4EFF-977F-F60EE1BA7D6C}" destId="{72B3CD49-4AB5-44FC-A128-295471B8123A}" srcOrd="1" destOrd="0" presId="urn:microsoft.com/office/officeart/2005/8/layout/hierarchy1"/>
    <dgm:cxn modelId="{26686B4F-235A-4FDB-98D3-34572840AD79}" type="presParOf" srcId="{72B3CD49-4AB5-44FC-A128-295471B8123A}" destId="{2CFAE87E-8172-4EE5-8EB5-8527A6E915F3}" srcOrd="0" destOrd="0" presId="urn:microsoft.com/office/officeart/2005/8/layout/hierarchy1"/>
    <dgm:cxn modelId="{A1C77314-81C3-454F-B5D8-E68F08F8A391}" type="presParOf" srcId="{2CFAE87E-8172-4EE5-8EB5-8527A6E915F3}" destId="{90348CF0-1C4D-4150-BD09-1C2DB4D15189}" srcOrd="0" destOrd="0" presId="urn:microsoft.com/office/officeart/2005/8/layout/hierarchy1"/>
    <dgm:cxn modelId="{4DEB6C0D-B4CD-459E-946F-432B470925D9}" type="presParOf" srcId="{2CFAE87E-8172-4EE5-8EB5-8527A6E915F3}" destId="{6CFB8C61-9976-4EE0-9100-ABD93AB0617E}" srcOrd="1" destOrd="0" presId="urn:microsoft.com/office/officeart/2005/8/layout/hierarchy1"/>
    <dgm:cxn modelId="{6F10E7A0-9353-4077-8A68-3CDD066A644B}" type="presParOf" srcId="{72B3CD49-4AB5-44FC-A128-295471B8123A}" destId="{E0686D84-D3D3-4211-823A-D97C23DF5696}" srcOrd="1" destOrd="0" presId="urn:microsoft.com/office/officeart/2005/8/layout/hierarchy1"/>
    <dgm:cxn modelId="{B53A02EC-075B-4931-9869-8558537230F8}" type="presParOf" srcId="{F6327020-123E-4DBC-9361-AC9DE67F35E2}" destId="{B4E08CEC-C213-4D9B-890F-5517CA1A1EB2}" srcOrd="4" destOrd="0" presId="urn:microsoft.com/office/officeart/2005/8/layout/hierarchy1"/>
    <dgm:cxn modelId="{8AC4C1EC-34F1-498D-A85B-F18AB338E750}" type="presParOf" srcId="{B4E08CEC-C213-4D9B-890F-5517CA1A1EB2}" destId="{C281013F-46DB-4AA0-B752-C89AD03D4135}" srcOrd="0" destOrd="0" presId="urn:microsoft.com/office/officeart/2005/8/layout/hierarchy1"/>
    <dgm:cxn modelId="{928F6792-D804-4027-BCED-5E13CD89ACE2}" type="presParOf" srcId="{C281013F-46DB-4AA0-B752-C89AD03D4135}" destId="{DCB60C39-7114-43F6-9B87-8530B715CC13}" srcOrd="0" destOrd="0" presId="urn:microsoft.com/office/officeart/2005/8/layout/hierarchy1"/>
    <dgm:cxn modelId="{4D81BB9F-0186-49BD-972E-56E9DEF09EDD}" type="presParOf" srcId="{C281013F-46DB-4AA0-B752-C89AD03D4135}" destId="{BE7FB90F-F54B-4690-BAA7-AFEF732AE37F}" srcOrd="1" destOrd="0" presId="urn:microsoft.com/office/officeart/2005/8/layout/hierarchy1"/>
    <dgm:cxn modelId="{776ED9DB-7ADF-4F5E-81AF-0FE5E910A252}" type="presParOf" srcId="{B4E08CEC-C213-4D9B-890F-5517CA1A1EB2}" destId="{C7EF70BF-2CD7-4040-8FEC-65680AA4B871}" srcOrd="1" destOrd="0" presId="urn:microsoft.com/office/officeart/2005/8/layout/hierarchy1"/>
    <dgm:cxn modelId="{DC3B8C3C-8896-41E1-83FE-17162B37C3C6}" type="presParOf" srcId="{C7EF70BF-2CD7-4040-8FEC-65680AA4B871}" destId="{7D7E2D27-9456-4419-8D4C-AC9042EA18CC}" srcOrd="0" destOrd="0" presId="urn:microsoft.com/office/officeart/2005/8/layout/hierarchy1"/>
    <dgm:cxn modelId="{F36983D7-87B3-4C3D-B424-A3ADA069EFFE}" type="presParOf" srcId="{C7EF70BF-2CD7-4040-8FEC-65680AA4B871}" destId="{FA1D1A1F-3E4C-4638-9148-DCF432F84321}" srcOrd="1" destOrd="0" presId="urn:microsoft.com/office/officeart/2005/8/layout/hierarchy1"/>
    <dgm:cxn modelId="{B97106DB-2F18-4D98-B771-9C696CE29513}" type="presParOf" srcId="{FA1D1A1F-3E4C-4638-9148-DCF432F84321}" destId="{F9F70271-C910-4FD4-8520-4BEDB2BCA84D}" srcOrd="0" destOrd="0" presId="urn:microsoft.com/office/officeart/2005/8/layout/hierarchy1"/>
    <dgm:cxn modelId="{2C9EBBD9-7798-4394-9CEC-3D840B962C8E}" type="presParOf" srcId="{F9F70271-C910-4FD4-8520-4BEDB2BCA84D}" destId="{CF7876BE-5133-40BD-8A90-1BEDADB4BDBE}" srcOrd="0" destOrd="0" presId="urn:microsoft.com/office/officeart/2005/8/layout/hierarchy1"/>
    <dgm:cxn modelId="{5D2FC2C0-DBB9-4D3F-82AE-0C23864D332E}" type="presParOf" srcId="{F9F70271-C910-4FD4-8520-4BEDB2BCA84D}" destId="{554FA4D3-B506-4ECC-BAD0-BE178CD59628}" srcOrd="1" destOrd="0" presId="urn:microsoft.com/office/officeart/2005/8/layout/hierarchy1"/>
    <dgm:cxn modelId="{C95ED1E7-5B2F-496A-9B12-891F6D7378EA}" type="presParOf" srcId="{FA1D1A1F-3E4C-4638-9148-DCF432F84321}" destId="{79F0B7CF-7EEF-4B9A-B649-17BF3DE2140D}" srcOrd="1" destOrd="0" presId="urn:microsoft.com/office/officeart/2005/8/layout/hierarchy1"/>
    <dgm:cxn modelId="{695A44B5-3B24-4A24-B088-8DB0787E5086}" type="presParOf" srcId="{79F0B7CF-7EEF-4B9A-B649-17BF3DE2140D}" destId="{58429A11-ABE2-4429-8EB4-C4BD643827AF}" srcOrd="0" destOrd="0" presId="urn:microsoft.com/office/officeart/2005/8/layout/hierarchy1"/>
    <dgm:cxn modelId="{DBEF9E00-C01B-4007-98D9-0B675E93C52A}" type="presParOf" srcId="{79F0B7CF-7EEF-4B9A-B649-17BF3DE2140D}" destId="{051599EE-8A52-45C2-8732-CD8754F08A1E}" srcOrd="1" destOrd="0" presId="urn:microsoft.com/office/officeart/2005/8/layout/hierarchy1"/>
    <dgm:cxn modelId="{F1101665-9373-4857-AEE1-E060F6D6CA77}" type="presParOf" srcId="{051599EE-8A52-45C2-8732-CD8754F08A1E}" destId="{89B5E04A-325D-4816-9423-6F7252AA3C76}" srcOrd="0" destOrd="0" presId="urn:microsoft.com/office/officeart/2005/8/layout/hierarchy1"/>
    <dgm:cxn modelId="{A1DCFE41-8C1C-460B-A0BE-46BA79B02B91}" type="presParOf" srcId="{89B5E04A-325D-4816-9423-6F7252AA3C76}" destId="{3FCDB39C-98AA-4221-BD86-A5A2002FCD63}" srcOrd="0" destOrd="0" presId="urn:microsoft.com/office/officeart/2005/8/layout/hierarchy1"/>
    <dgm:cxn modelId="{67DF7F3D-FEA9-47FB-8D6C-E78908CBD07C}" type="presParOf" srcId="{89B5E04A-325D-4816-9423-6F7252AA3C76}" destId="{0DF3002B-1B6A-496A-8030-6BE7AB1E121D}" srcOrd="1" destOrd="0" presId="urn:microsoft.com/office/officeart/2005/8/layout/hierarchy1"/>
    <dgm:cxn modelId="{4A3C1812-D83E-4D7E-AEBB-5F08F8B5AF12}" type="presParOf" srcId="{051599EE-8A52-45C2-8732-CD8754F08A1E}" destId="{4D7EFCF0-5403-4CBA-8F00-DF983B2AD130}" srcOrd="1" destOrd="0" presId="urn:microsoft.com/office/officeart/2005/8/layout/hierarchy1"/>
    <dgm:cxn modelId="{9E857CDE-ABEE-4410-8C43-8037DCEF7963}" type="presParOf" srcId="{4D7EFCF0-5403-4CBA-8F00-DF983B2AD130}" destId="{B8E667A1-FB92-4A26-BDE9-F1B92F081BF4}" srcOrd="0" destOrd="0" presId="urn:microsoft.com/office/officeart/2005/8/layout/hierarchy1"/>
    <dgm:cxn modelId="{AA665098-059B-4494-A42F-96C2FCEF35E8}" type="presParOf" srcId="{4D7EFCF0-5403-4CBA-8F00-DF983B2AD130}" destId="{50D2C847-AD6C-4717-9F46-DE3BB291DE7C}" srcOrd="1" destOrd="0" presId="urn:microsoft.com/office/officeart/2005/8/layout/hierarchy1"/>
    <dgm:cxn modelId="{0A7E6B7C-8FB8-434F-8FC6-584AF4805D64}" type="presParOf" srcId="{50D2C847-AD6C-4717-9F46-DE3BB291DE7C}" destId="{46003021-574F-4EE7-A139-3ED3FDEEB144}" srcOrd="0" destOrd="0" presId="urn:microsoft.com/office/officeart/2005/8/layout/hierarchy1"/>
    <dgm:cxn modelId="{6DCDF34B-437E-4B2D-B324-2529D57A0CB9}" type="presParOf" srcId="{46003021-574F-4EE7-A139-3ED3FDEEB144}" destId="{F37B310D-E1EF-4CC4-AEEB-9A1A42ECECDF}" srcOrd="0" destOrd="0" presId="urn:microsoft.com/office/officeart/2005/8/layout/hierarchy1"/>
    <dgm:cxn modelId="{DBCB7ACD-D5DF-4631-9A21-C6929E8CDE5D}" type="presParOf" srcId="{46003021-574F-4EE7-A139-3ED3FDEEB144}" destId="{A93F94DB-8BB1-4040-860B-5EC15F18675D}" srcOrd="1" destOrd="0" presId="urn:microsoft.com/office/officeart/2005/8/layout/hierarchy1"/>
    <dgm:cxn modelId="{33B4F9A9-1AF9-4C93-90A1-4FB2F85D48C1}" type="presParOf" srcId="{50D2C847-AD6C-4717-9F46-DE3BB291DE7C}" destId="{ADF0D147-0359-40A8-8A77-37F5662A750C}" srcOrd="1" destOrd="0" presId="urn:microsoft.com/office/officeart/2005/8/layout/hierarchy1"/>
    <dgm:cxn modelId="{D934BAAD-5A13-43DD-99A3-0FEA9D778D72}" type="presParOf" srcId="{ADF0D147-0359-40A8-8A77-37F5662A750C}" destId="{1FF4D5A4-47C9-415A-B8C2-07D22E8704AA}" srcOrd="0" destOrd="0" presId="urn:microsoft.com/office/officeart/2005/8/layout/hierarchy1"/>
    <dgm:cxn modelId="{E94093F4-9B00-4F72-BB9A-2734CD10B144}" type="presParOf" srcId="{ADF0D147-0359-40A8-8A77-37F5662A750C}" destId="{D717CE5D-7B48-4F9F-A429-927F67646B10}" srcOrd="1" destOrd="0" presId="urn:microsoft.com/office/officeart/2005/8/layout/hierarchy1"/>
    <dgm:cxn modelId="{C130836D-BBD8-4906-A84B-DB48433AFEA1}" type="presParOf" srcId="{D717CE5D-7B48-4F9F-A429-927F67646B10}" destId="{3399C1D7-8F60-4B1F-9E0C-0D6D2D455243}" srcOrd="0" destOrd="0" presId="urn:microsoft.com/office/officeart/2005/8/layout/hierarchy1"/>
    <dgm:cxn modelId="{424EEE77-5A49-48EA-926A-1AFFD3C569C1}" type="presParOf" srcId="{3399C1D7-8F60-4B1F-9E0C-0D6D2D455243}" destId="{452D830B-99BA-4288-9DB2-A85D55767BAE}" srcOrd="0" destOrd="0" presId="urn:microsoft.com/office/officeart/2005/8/layout/hierarchy1"/>
    <dgm:cxn modelId="{B927AA37-5D0A-4FFD-BDD5-57DAB5E5E510}" type="presParOf" srcId="{3399C1D7-8F60-4B1F-9E0C-0D6D2D455243}" destId="{AD6CEE51-31A2-4995-8CD5-78B12F8891D6}" srcOrd="1" destOrd="0" presId="urn:microsoft.com/office/officeart/2005/8/layout/hierarchy1"/>
    <dgm:cxn modelId="{C4BD58D1-B4EC-4BE1-BDC3-08FD5F039EC9}" type="presParOf" srcId="{D717CE5D-7B48-4F9F-A429-927F67646B10}" destId="{2AE9EA29-61E6-4B4B-BABB-5016DD9D58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E8822-EE5B-42BA-851E-535E4893515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AB5C14F-0D74-42E6-A50E-1F691CFE4F97}">
      <dgm:prSet/>
      <dgm:spPr/>
      <dgm:t>
        <a:bodyPr/>
        <a:lstStyle/>
        <a:p>
          <a:r>
            <a:rPr lang="en-US" dirty="0"/>
            <a:t>Personal Financial Literacy</a:t>
          </a:r>
        </a:p>
      </dgm:t>
    </dgm:pt>
    <dgm:pt modelId="{7061D934-6BB9-4F7F-BB7A-56350ADD50C7}" type="parTrans" cxnId="{2939378C-FDC6-4775-8EFC-159C97E2C0C0}">
      <dgm:prSet/>
      <dgm:spPr/>
      <dgm:t>
        <a:bodyPr/>
        <a:lstStyle/>
        <a:p>
          <a:endParaRPr lang="en-US"/>
        </a:p>
      </dgm:t>
    </dgm:pt>
    <dgm:pt modelId="{9719DFD1-DA23-47B8-A240-1D7185DCC40C}" type="sibTrans" cxnId="{2939378C-FDC6-4775-8EFC-159C97E2C0C0}">
      <dgm:prSet/>
      <dgm:spPr/>
      <dgm:t>
        <a:bodyPr/>
        <a:lstStyle/>
        <a:p>
          <a:endParaRPr lang="en-US"/>
        </a:p>
      </dgm:t>
    </dgm:pt>
    <dgm:pt modelId="{8E474C73-6437-4DB5-8D0F-4FF72DF70BA8}">
      <dgm:prSet/>
      <dgm:spPr/>
      <dgm:t>
        <a:bodyPr/>
        <a:lstStyle/>
        <a:p>
          <a:r>
            <a:rPr lang="en-US" dirty="0"/>
            <a:t>Business Education Directed Study</a:t>
          </a:r>
        </a:p>
      </dgm:t>
    </dgm:pt>
    <dgm:pt modelId="{946A06E9-0004-4A93-BB40-6241B7442BEE}" type="parTrans" cxnId="{60F3D803-9311-4E1B-81ED-D2CEC30D4F28}">
      <dgm:prSet/>
      <dgm:spPr/>
      <dgm:t>
        <a:bodyPr/>
        <a:lstStyle/>
        <a:p>
          <a:endParaRPr lang="en-US"/>
        </a:p>
      </dgm:t>
    </dgm:pt>
    <dgm:pt modelId="{6D7CFACA-4B49-48F3-AFFF-1668EA4A83FA}" type="sibTrans" cxnId="{60F3D803-9311-4E1B-81ED-D2CEC30D4F28}">
      <dgm:prSet/>
      <dgm:spPr/>
      <dgm:t>
        <a:bodyPr/>
        <a:lstStyle/>
        <a:p>
          <a:endParaRPr lang="en-US"/>
        </a:p>
      </dgm:t>
    </dgm:pt>
    <dgm:pt modelId="{D9076CEA-4E26-4DAD-AD6B-EFAECC5DFD24}">
      <dgm:prSet/>
      <dgm:spPr/>
      <dgm:t>
        <a:bodyPr/>
        <a:lstStyle/>
        <a:p>
          <a:r>
            <a:rPr lang="en-US" dirty="0"/>
            <a:t>Hospitality &amp; Tourism Internship</a:t>
          </a:r>
        </a:p>
      </dgm:t>
    </dgm:pt>
    <dgm:pt modelId="{A033DA8A-D466-4B2B-96F4-9E3901EB0EFA}" type="parTrans" cxnId="{7251145D-C915-4617-9449-97E79C2DA5BE}">
      <dgm:prSet/>
      <dgm:spPr/>
      <dgm:t>
        <a:bodyPr/>
        <a:lstStyle/>
        <a:p>
          <a:endParaRPr lang="en-US"/>
        </a:p>
      </dgm:t>
    </dgm:pt>
    <dgm:pt modelId="{280E1A5D-8542-4240-A91E-0B40115404E7}" type="sibTrans" cxnId="{7251145D-C915-4617-9449-97E79C2DA5BE}">
      <dgm:prSet/>
      <dgm:spPr/>
      <dgm:t>
        <a:bodyPr/>
        <a:lstStyle/>
        <a:p>
          <a:endParaRPr lang="en-US"/>
        </a:p>
      </dgm:t>
    </dgm:pt>
    <dgm:pt modelId="{C82DA610-9BD7-4B5A-957F-E1FD85D428A4}">
      <dgm:prSet/>
      <dgm:spPr/>
      <dgm:t>
        <a:bodyPr/>
        <a:lstStyle/>
        <a:p>
          <a:r>
            <a:rPr lang="en-US" dirty="0"/>
            <a:t>Sports, Entertainment &amp; Recreation Marketing Internship</a:t>
          </a:r>
        </a:p>
      </dgm:t>
    </dgm:pt>
    <dgm:pt modelId="{52C62C69-7138-4D8C-936A-C508C190AFAC}" type="parTrans" cxnId="{119A2B65-2BAC-4D39-A609-A1594C02BAB6}">
      <dgm:prSet/>
      <dgm:spPr/>
      <dgm:t>
        <a:bodyPr/>
        <a:lstStyle/>
        <a:p>
          <a:endParaRPr lang="en-US"/>
        </a:p>
      </dgm:t>
    </dgm:pt>
    <dgm:pt modelId="{15FB113E-6DCE-4CA3-A541-CE6A251D09A8}" type="sibTrans" cxnId="{119A2B65-2BAC-4D39-A609-A1594C02BAB6}">
      <dgm:prSet/>
      <dgm:spPr/>
      <dgm:t>
        <a:bodyPr/>
        <a:lstStyle/>
        <a:p>
          <a:endParaRPr lang="en-US"/>
        </a:p>
      </dgm:t>
    </dgm:pt>
    <dgm:pt modelId="{F6327020-123E-4DBC-9361-AC9DE67F35E2}" type="pres">
      <dgm:prSet presAssocID="{B15E8822-EE5B-42BA-851E-535E48935150}" presName="hierChild1" presStyleCnt="0">
        <dgm:presLayoutVars>
          <dgm:chPref val="1"/>
          <dgm:dir/>
          <dgm:animOne val="branch"/>
          <dgm:animLvl val="lvl"/>
          <dgm:resizeHandles/>
        </dgm:presLayoutVars>
      </dgm:prSet>
      <dgm:spPr/>
    </dgm:pt>
    <dgm:pt modelId="{B7830D4F-1599-4FFC-BDCD-DBF230689874}" type="pres">
      <dgm:prSet presAssocID="{1AB5C14F-0D74-42E6-A50E-1F691CFE4F97}" presName="hierRoot1" presStyleCnt="0"/>
      <dgm:spPr/>
    </dgm:pt>
    <dgm:pt modelId="{D2120CAB-1513-4F4A-8C8B-BF923784CC65}" type="pres">
      <dgm:prSet presAssocID="{1AB5C14F-0D74-42E6-A50E-1F691CFE4F97}" presName="composite" presStyleCnt="0"/>
      <dgm:spPr/>
    </dgm:pt>
    <dgm:pt modelId="{9EEE7B00-49E7-42BE-B35A-66E203C0BE18}" type="pres">
      <dgm:prSet presAssocID="{1AB5C14F-0D74-42E6-A50E-1F691CFE4F97}" presName="background" presStyleLbl="node0" presStyleIdx="0" presStyleCnt="4"/>
      <dgm:spPr/>
    </dgm:pt>
    <dgm:pt modelId="{F33C18D3-4889-4AF6-BD74-68F48B1C0B38}" type="pres">
      <dgm:prSet presAssocID="{1AB5C14F-0D74-42E6-A50E-1F691CFE4F97}" presName="text" presStyleLbl="fgAcc0" presStyleIdx="0" presStyleCnt="4" custLinFactNeighborX="59173" custLinFactNeighborY="-85090">
        <dgm:presLayoutVars>
          <dgm:chPref val="3"/>
        </dgm:presLayoutVars>
      </dgm:prSet>
      <dgm:spPr/>
    </dgm:pt>
    <dgm:pt modelId="{62B7C4DB-F7DD-43D6-8B59-60A91FD21937}" type="pres">
      <dgm:prSet presAssocID="{1AB5C14F-0D74-42E6-A50E-1F691CFE4F97}" presName="hierChild2" presStyleCnt="0"/>
      <dgm:spPr/>
    </dgm:pt>
    <dgm:pt modelId="{273066D6-38F6-47B4-91C5-83DCCD46FAF8}" type="pres">
      <dgm:prSet presAssocID="{8E474C73-6437-4DB5-8D0F-4FF72DF70BA8}" presName="hierRoot1" presStyleCnt="0"/>
      <dgm:spPr/>
    </dgm:pt>
    <dgm:pt modelId="{80010BB4-DBEB-41FE-B67A-9739281B9950}" type="pres">
      <dgm:prSet presAssocID="{8E474C73-6437-4DB5-8D0F-4FF72DF70BA8}" presName="composite" presStyleCnt="0"/>
      <dgm:spPr/>
    </dgm:pt>
    <dgm:pt modelId="{3C23BB1D-E4A0-422C-8DAC-0DECC62ABD41}" type="pres">
      <dgm:prSet presAssocID="{8E474C73-6437-4DB5-8D0F-4FF72DF70BA8}" presName="background" presStyleLbl="node0" presStyleIdx="1" presStyleCnt="4"/>
      <dgm:spPr/>
    </dgm:pt>
    <dgm:pt modelId="{632E7F29-0E9F-434F-98C9-B67E51C48853}" type="pres">
      <dgm:prSet presAssocID="{8E474C73-6437-4DB5-8D0F-4FF72DF70BA8}" presName="text" presStyleLbl="fgAcc0" presStyleIdx="1" presStyleCnt="4" custLinFactY="17447" custLinFactNeighborX="-63049" custLinFactNeighborY="100000">
        <dgm:presLayoutVars>
          <dgm:chPref val="3"/>
        </dgm:presLayoutVars>
      </dgm:prSet>
      <dgm:spPr/>
    </dgm:pt>
    <dgm:pt modelId="{ED790C73-A216-44C8-88FC-39CD1098DE7A}" type="pres">
      <dgm:prSet presAssocID="{8E474C73-6437-4DB5-8D0F-4FF72DF70BA8}" presName="hierChild2" presStyleCnt="0"/>
      <dgm:spPr/>
    </dgm:pt>
    <dgm:pt modelId="{D3874320-2BDB-4F31-98D1-1D4D61A1E3E3}" type="pres">
      <dgm:prSet presAssocID="{D9076CEA-4E26-4DAD-AD6B-EFAECC5DFD24}" presName="hierRoot1" presStyleCnt="0"/>
      <dgm:spPr/>
    </dgm:pt>
    <dgm:pt modelId="{6F63A9AE-74A4-4545-8654-AB3ACD815EED}" type="pres">
      <dgm:prSet presAssocID="{D9076CEA-4E26-4DAD-AD6B-EFAECC5DFD24}" presName="composite" presStyleCnt="0"/>
      <dgm:spPr/>
    </dgm:pt>
    <dgm:pt modelId="{335A71BE-6B92-4A02-99F0-80BFAC5BB573}" type="pres">
      <dgm:prSet presAssocID="{D9076CEA-4E26-4DAD-AD6B-EFAECC5DFD24}" presName="background" presStyleLbl="node0" presStyleIdx="2" presStyleCnt="4"/>
      <dgm:spPr/>
    </dgm:pt>
    <dgm:pt modelId="{821751AC-8E9E-4FAD-BDC8-468E4A8FA49E}" type="pres">
      <dgm:prSet presAssocID="{D9076CEA-4E26-4DAD-AD6B-EFAECC5DFD24}" presName="text" presStyleLbl="fgAcc0" presStyleIdx="2" presStyleCnt="4" custLinFactNeighborX="45504" custLinFactNeighborY="-79097">
        <dgm:presLayoutVars>
          <dgm:chPref val="3"/>
        </dgm:presLayoutVars>
      </dgm:prSet>
      <dgm:spPr/>
    </dgm:pt>
    <dgm:pt modelId="{36DD94D6-04F4-40A2-BDD1-8EA20C3B4F55}" type="pres">
      <dgm:prSet presAssocID="{D9076CEA-4E26-4DAD-AD6B-EFAECC5DFD24}" presName="hierChild2" presStyleCnt="0"/>
      <dgm:spPr/>
    </dgm:pt>
    <dgm:pt modelId="{63B94CE2-D166-4523-A1CE-FB0052A15162}" type="pres">
      <dgm:prSet presAssocID="{C82DA610-9BD7-4B5A-957F-E1FD85D428A4}" presName="hierRoot1" presStyleCnt="0"/>
      <dgm:spPr/>
    </dgm:pt>
    <dgm:pt modelId="{7BCADECD-DD2F-4622-92DD-089D3135115E}" type="pres">
      <dgm:prSet presAssocID="{C82DA610-9BD7-4B5A-957F-E1FD85D428A4}" presName="composite" presStyleCnt="0"/>
      <dgm:spPr/>
    </dgm:pt>
    <dgm:pt modelId="{3ACC76B7-6F93-4FEF-9670-CE9AD4FC63BB}" type="pres">
      <dgm:prSet presAssocID="{C82DA610-9BD7-4B5A-957F-E1FD85D428A4}" presName="background" presStyleLbl="node0" presStyleIdx="3" presStyleCnt="4"/>
      <dgm:spPr/>
    </dgm:pt>
    <dgm:pt modelId="{F8DA76CF-4F13-49FF-B7EB-031B264997F2}" type="pres">
      <dgm:prSet presAssocID="{C82DA610-9BD7-4B5A-957F-E1FD85D428A4}" presName="text" presStyleLbl="fgAcc0" presStyleIdx="3" presStyleCnt="4" custLinFactY="18646" custLinFactNeighborX="-79525" custLinFactNeighborY="100000">
        <dgm:presLayoutVars>
          <dgm:chPref val="3"/>
        </dgm:presLayoutVars>
      </dgm:prSet>
      <dgm:spPr/>
    </dgm:pt>
    <dgm:pt modelId="{839A4A82-5115-4E5D-B2F6-1C09AE6614ED}" type="pres">
      <dgm:prSet presAssocID="{C82DA610-9BD7-4B5A-957F-E1FD85D428A4}" presName="hierChild2" presStyleCnt="0"/>
      <dgm:spPr/>
    </dgm:pt>
  </dgm:ptLst>
  <dgm:cxnLst>
    <dgm:cxn modelId="{60F3D803-9311-4E1B-81ED-D2CEC30D4F28}" srcId="{B15E8822-EE5B-42BA-851E-535E48935150}" destId="{8E474C73-6437-4DB5-8D0F-4FF72DF70BA8}" srcOrd="1" destOrd="0" parTransId="{946A06E9-0004-4A93-BB40-6241B7442BEE}" sibTransId="{6D7CFACA-4B49-48F3-AFFF-1668EA4A83FA}"/>
    <dgm:cxn modelId="{2843EA0B-5B81-458A-B121-6AC32243CC55}" type="presOf" srcId="{B15E8822-EE5B-42BA-851E-535E48935150}" destId="{F6327020-123E-4DBC-9361-AC9DE67F35E2}" srcOrd="0" destOrd="0" presId="urn:microsoft.com/office/officeart/2005/8/layout/hierarchy1"/>
    <dgm:cxn modelId="{0001230E-7CF9-4A3A-99CB-94B8C0AB445E}" type="presOf" srcId="{8E474C73-6437-4DB5-8D0F-4FF72DF70BA8}" destId="{632E7F29-0E9F-434F-98C9-B67E51C48853}" srcOrd="0" destOrd="0" presId="urn:microsoft.com/office/officeart/2005/8/layout/hierarchy1"/>
    <dgm:cxn modelId="{A4B27C1A-33DA-4EBF-AA59-3508A9C5F210}" type="presOf" srcId="{1AB5C14F-0D74-42E6-A50E-1F691CFE4F97}" destId="{F33C18D3-4889-4AF6-BD74-68F48B1C0B38}" srcOrd="0" destOrd="0" presId="urn:microsoft.com/office/officeart/2005/8/layout/hierarchy1"/>
    <dgm:cxn modelId="{7251145D-C915-4617-9449-97E79C2DA5BE}" srcId="{B15E8822-EE5B-42BA-851E-535E48935150}" destId="{D9076CEA-4E26-4DAD-AD6B-EFAECC5DFD24}" srcOrd="2" destOrd="0" parTransId="{A033DA8A-D466-4B2B-96F4-9E3901EB0EFA}" sibTransId="{280E1A5D-8542-4240-A91E-0B40115404E7}"/>
    <dgm:cxn modelId="{119A2B65-2BAC-4D39-A609-A1594C02BAB6}" srcId="{B15E8822-EE5B-42BA-851E-535E48935150}" destId="{C82DA610-9BD7-4B5A-957F-E1FD85D428A4}" srcOrd="3" destOrd="0" parTransId="{52C62C69-7138-4D8C-936A-C508C190AFAC}" sibTransId="{15FB113E-6DCE-4CA3-A541-CE6A251D09A8}"/>
    <dgm:cxn modelId="{81797349-33F8-49F7-8ABC-87030E339A00}" type="presOf" srcId="{D9076CEA-4E26-4DAD-AD6B-EFAECC5DFD24}" destId="{821751AC-8E9E-4FAD-BDC8-468E4A8FA49E}" srcOrd="0" destOrd="0" presId="urn:microsoft.com/office/officeart/2005/8/layout/hierarchy1"/>
    <dgm:cxn modelId="{2939378C-FDC6-4775-8EFC-159C97E2C0C0}" srcId="{B15E8822-EE5B-42BA-851E-535E48935150}" destId="{1AB5C14F-0D74-42E6-A50E-1F691CFE4F97}" srcOrd="0" destOrd="0" parTransId="{7061D934-6BB9-4F7F-BB7A-56350ADD50C7}" sibTransId="{9719DFD1-DA23-47B8-A240-1D7185DCC40C}"/>
    <dgm:cxn modelId="{66D4E58E-F99F-4148-99DF-283DE720DBC6}" type="presOf" srcId="{C82DA610-9BD7-4B5A-957F-E1FD85D428A4}" destId="{F8DA76CF-4F13-49FF-B7EB-031B264997F2}" srcOrd="0" destOrd="0" presId="urn:microsoft.com/office/officeart/2005/8/layout/hierarchy1"/>
    <dgm:cxn modelId="{454EB470-3390-4855-B9CD-E8368BB3CDAF}" type="presParOf" srcId="{F6327020-123E-4DBC-9361-AC9DE67F35E2}" destId="{B7830D4F-1599-4FFC-BDCD-DBF230689874}" srcOrd="0" destOrd="0" presId="urn:microsoft.com/office/officeart/2005/8/layout/hierarchy1"/>
    <dgm:cxn modelId="{0B5A8842-8149-4983-A203-5386D2ADCD62}" type="presParOf" srcId="{B7830D4F-1599-4FFC-BDCD-DBF230689874}" destId="{D2120CAB-1513-4F4A-8C8B-BF923784CC65}" srcOrd="0" destOrd="0" presId="urn:microsoft.com/office/officeart/2005/8/layout/hierarchy1"/>
    <dgm:cxn modelId="{2CDBF8B4-7DCC-49E6-B315-1DC51B648143}" type="presParOf" srcId="{D2120CAB-1513-4F4A-8C8B-BF923784CC65}" destId="{9EEE7B00-49E7-42BE-B35A-66E203C0BE18}" srcOrd="0" destOrd="0" presId="urn:microsoft.com/office/officeart/2005/8/layout/hierarchy1"/>
    <dgm:cxn modelId="{65DE6DE8-2E5F-4A28-9528-85DAABF2AE26}" type="presParOf" srcId="{D2120CAB-1513-4F4A-8C8B-BF923784CC65}" destId="{F33C18D3-4889-4AF6-BD74-68F48B1C0B38}" srcOrd="1" destOrd="0" presId="urn:microsoft.com/office/officeart/2005/8/layout/hierarchy1"/>
    <dgm:cxn modelId="{0BBF6096-1DB2-4F2B-8ADE-331FC3A87DD9}" type="presParOf" srcId="{B7830D4F-1599-4FFC-BDCD-DBF230689874}" destId="{62B7C4DB-F7DD-43D6-8B59-60A91FD21937}" srcOrd="1" destOrd="0" presId="urn:microsoft.com/office/officeart/2005/8/layout/hierarchy1"/>
    <dgm:cxn modelId="{C08A0A3C-4394-4B32-9857-A0A123FCC1E8}" type="presParOf" srcId="{F6327020-123E-4DBC-9361-AC9DE67F35E2}" destId="{273066D6-38F6-47B4-91C5-83DCCD46FAF8}" srcOrd="1" destOrd="0" presId="urn:microsoft.com/office/officeart/2005/8/layout/hierarchy1"/>
    <dgm:cxn modelId="{85885F3F-07C3-42DF-84D0-5A17737F7D8D}" type="presParOf" srcId="{273066D6-38F6-47B4-91C5-83DCCD46FAF8}" destId="{80010BB4-DBEB-41FE-B67A-9739281B9950}" srcOrd="0" destOrd="0" presId="urn:microsoft.com/office/officeart/2005/8/layout/hierarchy1"/>
    <dgm:cxn modelId="{9F98E1DE-897E-49E1-8B76-F087DE2F50E4}" type="presParOf" srcId="{80010BB4-DBEB-41FE-B67A-9739281B9950}" destId="{3C23BB1D-E4A0-422C-8DAC-0DECC62ABD41}" srcOrd="0" destOrd="0" presId="urn:microsoft.com/office/officeart/2005/8/layout/hierarchy1"/>
    <dgm:cxn modelId="{30F359A4-2B77-436B-B3A4-18518F04824E}" type="presParOf" srcId="{80010BB4-DBEB-41FE-B67A-9739281B9950}" destId="{632E7F29-0E9F-434F-98C9-B67E51C48853}" srcOrd="1" destOrd="0" presId="urn:microsoft.com/office/officeart/2005/8/layout/hierarchy1"/>
    <dgm:cxn modelId="{95CC8587-8D82-4ADC-892B-87BCD4B58D14}" type="presParOf" srcId="{273066D6-38F6-47B4-91C5-83DCCD46FAF8}" destId="{ED790C73-A216-44C8-88FC-39CD1098DE7A}" srcOrd="1" destOrd="0" presId="urn:microsoft.com/office/officeart/2005/8/layout/hierarchy1"/>
    <dgm:cxn modelId="{91665933-FF9D-47A4-AB51-992999D9C523}" type="presParOf" srcId="{F6327020-123E-4DBC-9361-AC9DE67F35E2}" destId="{D3874320-2BDB-4F31-98D1-1D4D61A1E3E3}" srcOrd="2" destOrd="0" presId="urn:microsoft.com/office/officeart/2005/8/layout/hierarchy1"/>
    <dgm:cxn modelId="{79A147A2-008C-44A1-AB69-1438C6C152A9}" type="presParOf" srcId="{D3874320-2BDB-4F31-98D1-1D4D61A1E3E3}" destId="{6F63A9AE-74A4-4545-8654-AB3ACD815EED}" srcOrd="0" destOrd="0" presId="urn:microsoft.com/office/officeart/2005/8/layout/hierarchy1"/>
    <dgm:cxn modelId="{6C929CE8-6677-4D0B-B2D8-C0C56A91F41E}" type="presParOf" srcId="{6F63A9AE-74A4-4545-8654-AB3ACD815EED}" destId="{335A71BE-6B92-4A02-99F0-80BFAC5BB573}" srcOrd="0" destOrd="0" presId="urn:microsoft.com/office/officeart/2005/8/layout/hierarchy1"/>
    <dgm:cxn modelId="{6FB26140-AC40-426C-9CCB-51524D8A130B}" type="presParOf" srcId="{6F63A9AE-74A4-4545-8654-AB3ACD815EED}" destId="{821751AC-8E9E-4FAD-BDC8-468E4A8FA49E}" srcOrd="1" destOrd="0" presId="urn:microsoft.com/office/officeart/2005/8/layout/hierarchy1"/>
    <dgm:cxn modelId="{B3259908-B004-49FF-A771-B82AA11AB509}" type="presParOf" srcId="{D3874320-2BDB-4F31-98D1-1D4D61A1E3E3}" destId="{36DD94D6-04F4-40A2-BDD1-8EA20C3B4F55}" srcOrd="1" destOrd="0" presId="urn:microsoft.com/office/officeart/2005/8/layout/hierarchy1"/>
    <dgm:cxn modelId="{FCD1F389-9A8D-41C4-8AFC-33C93737A62B}" type="presParOf" srcId="{F6327020-123E-4DBC-9361-AC9DE67F35E2}" destId="{63B94CE2-D166-4523-A1CE-FB0052A15162}" srcOrd="3" destOrd="0" presId="urn:microsoft.com/office/officeart/2005/8/layout/hierarchy1"/>
    <dgm:cxn modelId="{F3828139-5852-4297-ADE4-F92EAD3DE2F7}" type="presParOf" srcId="{63B94CE2-D166-4523-A1CE-FB0052A15162}" destId="{7BCADECD-DD2F-4622-92DD-089D3135115E}" srcOrd="0" destOrd="0" presId="urn:microsoft.com/office/officeart/2005/8/layout/hierarchy1"/>
    <dgm:cxn modelId="{C5081294-C095-4A07-B435-557986A759F2}" type="presParOf" srcId="{7BCADECD-DD2F-4622-92DD-089D3135115E}" destId="{3ACC76B7-6F93-4FEF-9670-CE9AD4FC63BB}" srcOrd="0" destOrd="0" presId="urn:microsoft.com/office/officeart/2005/8/layout/hierarchy1"/>
    <dgm:cxn modelId="{9D2261C1-0977-4950-B46A-566310BF268C}" type="presParOf" srcId="{7BCADECD-DD2F-4622-92DD-089D3135115E}" destId="{F8DA76CF-4F13-49FF-B7EB-031B264997F2}" srcOrd="1" destOrd="0" presId="urn:microsoft.com/office/officeart/2005/8/layout/hierarchy1"/>
    <dgm:cxn modelId="{B5A9751E-9EE9-4F43-A460-8D28C1596C22}" type="presParOf" srcId="{63B94CE2-D166-4523-A1CE-FB0052A15162}" destId="{839A4A82-5115-4E5D-B2F6-1C09AE6614E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4D5A4-47C9-415A-B8C2-07D22E8704AA}">
      <dsp:nvSpPr>
        <dsp:cNvPr id="0" name=""/>
        <dsp:cNvSpPr/>
      </dsp:nvSpPr>
      <dsp:spPr>
        <a:xfrm>
          <a:off x="9231346"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E667A1-FB92-4A26-BDE9-F1B92F081BF4}">
      <dsp:nvSpPr>
        <dsp:cNvPr id="0" name=""/>
        <dsp:cNvSpPr/>
      </dsp:nvSpPr>
      <dsp:spPr>
        <a:xfrm>
          <a:off x="9231346"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429A11-ABE2-4429-8EB4-C4BD643827AF}">
      <dsp:nvSpPr>
        <dsp:cNvPr id="0" name=""/>
        <dsp:cNvSpPr/>
      </dsp:nvSpPr>
      <dsp:spPr>
        <a:xfrm>
          <a:off x="9231346"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7E2D27-9456-4419-8D4C-AC9042EA18CC}">
      <dsp:nvSpPr>
        <dsp:cNvPr id="0" name=""/>
        <dsp:cNvSpPr/>
      </dsp:nvSpPr>
      <dsp:spPr>
        <a:xfrm>
          <a:off x="9231346"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7BB95C-0B6B-4693-BE83-6993AFE1E37D}">
      <dsp:nvSpPr>
        <dsp:cNvPr id="0" name=""/>
        <dsp:cNvSpPr/>
      </dsp:nvSpPr>
      <dsp:spPr>
        <a:xfrm>
          <a:off x="7182856"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99FF99-A752-448D-9C44-DA402286250E}">
      <dsp:nvSpPr>
        <dsp:cNvPr id="0" name=""/>
        <dsp:cNvSpPr/>
      </dsp:nvSpPr>
      <dsp:spPr>
        <a:xfrm>
          <a:off x="7182856"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5105EC-2ED5-4A64-9BB0-6135F5D3D1D4}">
      <dsp:nvSpPr>
        <dsp:cNvPr id="0" name=""/>
        <dsp:cNvSpPr/>
      </dsp:nvSpPr>
      <dsp:spPr>
        <a:xfrm>
          <a:off x="7182856"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7E1800-4B80-490C-8250-2431781FF240}">
      <dsp:nvSpPr>
        <dsp:cNvPr id="0" name=""/>
        <dsp:cNvSpPr/>
      </dsp:nvSpPr>
      <dsp:spPr>
        <a:xfrm>
          <a:off x="7182856"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BFC2A-5747-4F81-B7C4-E0652525ACBA}">
      <dsp:nvSpPr>
        <dsp:cNvPr id="0" name=""/>
        <dsp:cNvSpPr/>
      </dsp:nvSpPr>
      <dsp:spPr>
        <a:xfrm>
          <a:off x="5331779"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91E48-248D-4203-AC9B-C65ABDBE400D}">
      <dsp:nvSpPr>
        <dsp:cNvPr id="0" name=""/>
        <dsp:cNvSpPr/>
      </dsp:nvSpPr>
      <dsp:spPr>
        <a:xfrm>
          <a:off x="5331779"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95B38-15B3-4D71-9071-71521378576E}">
      <dsp:nvSpPr>
        <dsp:cNvPr id="0" name=""/>
        <dsp:cNvSpPr/>
      </dsp:nvSpPr>
      <dsp:spPr>
        <a:xfrm>
          <a:off x="5331779"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3625C-A27A-4F2C-A8F4-9380560BD72F}">
      <dsp:nvSpPr>
        <dsp:cNvPr id="0" name=""/>
        <dsp:cNvSpPr/>
      </dsp:nvSpPr>
      <dsp:spPr>
        <a:xfrm>
          <a:off x="5331779"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57065-F870-4217-961E-963A13352E62}">
      <dsp:nvSpPr>
        <dsp:cNvPr id="0" name=""/>
        <dsp:cNvSpPr/>
      </dsp:nvSpPr>
      <dsp:spPr>
        <a:xfrm>
          <a:off x="3693512"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FB8EEB-4954-4E2A-B7F7-2D215824DD31}">
      <dsp:nvSpPr>
        <dsp:cNvPr id="0" name=""/>
        <dsp:cNvSpPr/>
      </dsp:nvSpPr>
      <dsp:spPr>
        <a:xfrm>
          <a:off x="3693512"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13565-120B-47C7-A727-7CBDDA5BE0D7}">
      <dsp:nvSpPr>
        <dsp:cNvPr id="0" name=""/>
        <dsp:cNvSpPr/>
      </dsp:nvSpPr>
      <dsp:spPr>
        <a:xfrm>
          <a:off x="3693512"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DA915-297F-4101-BBE8-993381457E05}">
      <dsp:nvSpPr>
        <dsp:cNvPr id="0" name=""/>
        <dsp:cNvSpPr/>
      </dsp:nvSpPr>
      <dsp:spPr>
        <a:xfrm>
          <a:off x="3693512"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04185-0F71-4E75-B866-3FD288B96EC1}">
      <dsp:nvSpPr>
        <dsp:cNvPr id="0" name=""/>
        <dsp:cNvSpPr/>
      </dsp:nvSpPr>
      <dsp:spPr>
        <a:xfrm>
          <a:off x="1937229"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04A01-6431-4FF0-AB4E-8D857E3E7C2F}">
      <dsp:nvSpPr>
        <dsp:cNvPr id="0" name=""/>
        <dsp:cNvSpPr/>
      </dsp:nvSpPr>
      <dsp:spPr>
        <a:xfrm>
          <a:off x="1937229"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495552-2D92-4531-B2F3-15639CA10669}">
      <dsp:nvSpPr>
        <dsp:cNvPr id="0" name=""/>
        <dsp:cNvSpPr/>
      </dsp:nvSpPr>
      <dsp:spPr>
        <a:xfrm>
          <a:off x="1937229"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F2A55B-A57E-46D2-9D63-F8F81E271EEE}">
      <dsp:nvSpPr>
        <dsp:cNvPr id="0" name=""/>
        <dsp:cNvSpPr/>
      </dsp:nvSpPr>
      <dsp:spPr>
        <a:xfrm>
          <a:off x="1937229"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E0CCB9-BC95-460E-B395-A36E391703F7}">
      <dsp:nvSpPr>
        <dsp:cNvPr id="0" name=""/>
        <dsp:cNvSpPr/>
      </dsp:nvSpPr>
      <dsp:spPr>
        <a:xfrm>
          <a:off x="1231312" y="3083"/>
          <a:ext cx="1503272"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4FFB2C-04D6-41D9-A7E0-BFEB79C85065}">
      <dsp:nvSpPr>
        <dsp:cNvPr id="0" name=""/>
        <dsp:cNvSpPr/>
      </dsp:nvSpPr>
      <dsp:spPr>
        <a:xfrm>
          <a:off x="1380246" y="144570"/>
          <a:ext cx="1503272"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a:t>Business Management &amp; Analysis</a:t>
          </a:r>
        </a:p>
      </dsp:txBody>
      <dsp:txXfrm>
        <a:off x="1405175" y="169499"/>
        <a:ext cx="1453414" cy="801296"/>
      </dsp:txXfrm>
    </dsp:sp>
    <dsp:sp modelId="{C5B24196-062E-491F-9CE0-2BCDA1C5D1F5}">
      <dsp:nvSpPr>
        <dsp:cNvPr id="0" name=""/>
        <dsp:cNvSpPr/>
      </dsp:nvSpPr>
      <dsp:spPr>
        <a:xfrm>
          <a:off x="1312748" y="1244071"/>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8AC7B-4406-43D7-A278-92776F7F0E6C}">
      <dsp:nvSpPr>
        <dsp:cNvPr id="0" name=""/>
        <dsp:cNvSpPr/>
      </dsp:nvSpPr>
      <dsp:spPr>
        <a:xfrm>
          <a:off x="1461682" y="1385557"/>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Digital Information Technology (MS)(C)</a:t>
          </a:r>
        </a:p>
      </dsp:txBody>
      <dsp:txXfrm>
        <a:off x="1486611" y="1410486"/>
        <a:ext cx="1290542" cy="801296"/>
      </dsp:txXfrm>
    </dsp:sp>
    <dsp:sp modelId="{63D4182D-CA9A-44A9-8299-A6EFBC6E02E3}">
      <dsp:nvSpPr>
        <dsp:cNvPr id="0" name=""/>
        <dsp:cNvSpPr/>
      </dsp:nvSpPr>
      <dsp:spPr>
        <a:xfrm>
          <a:off x="1312748" y="2485058"/>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3C9837-3352-4271-B74F-502576D3D037}">
      <dsp:nvSpPr>
        <dsp:cNvPr id="0" name=""/>
        <dsp:cNvSpPr/>
      </dsp:nvSpPr>
      <dsp:spPr>
        <a:xfrm>
          <a:off x="1461682" y="2626545"/>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Accounting I (H)</a:t>
          </a:r>
        </a:p>
      </dsp:txBody>
      <dsp:txXfrm>
        <a:off x="1486611" y="2651474"/>
        <a:ext cx="1290542" cy="801296"/>
      </dsp:txXfrm>
    </dsp:sp>
    <dsp:sp modelId="{36B7795C-A547-4964-A71B-73368BC77BE6}">
      <dsp:nvSpPr>
        <dsp:cNvPr id="0" name=""/>
        <dsp:cNvSpPr/>
      </dsp:nvSpPr>
      <dsp:spPr>
        <a:xfrm>
          <a:off x="1312748" y="3726046"/>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544E0B-9C18-4D32-B58B-E70B05CAE8FD}">
      <dsp:nvSpPr>
        <dsp:cNvPr id="0" name=""/>
        <dsp:cNvSpPr/>
      </dsp:nvSpPr>
      <dsp:spPr>
        <a:xfrm>
          <a:off x="1461682" y="3867533"/>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Legal Aspects of Business (H)</a:t>
          </a:r>
        </a:p>
      </dsp:txBody>
      <dsp:txXfrm>
        <a:off x="1486611" y="3892462"/>
        <a:ext cx="1290542" cy="801296"/>
      </dsp:txXfrm>
    </dsp:sp>
    <dsp:sp modelId="{DD2F24EF-56F1-46E0-B46A-F8BE76145612}">
      <dsp:nvSpPr>
        <dsp:cNvPr id="0" name=""/>
        <dsp:cNvSpPr/>
      </dsp:nvSpPr>
      <dsp:spPr>
        <a:xfrm>
          <a:off x="1194733" y="4967034"/>
          <a:ext cx="1576431"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719AF-879C-4F6F-ADE8-7C486DA7FF6E}">
      <dsp:nvSpPr>
        <dsp:cNvPr id="0" name=""/>
        <dsp:cNvSpPr/>
      </dsp:nvSpPr>
      <dsp:spPr>
        <a:xfrm>
          <a:off x="1343666" y="5108521"/>
          <a:ext cx="1576431"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Business &amp; Entrepreneurial Principles (H)(C)</a:t>
          </a:r>
        </a:p>
      </dsp:txBody>
      <dsp:txXfrm>
        <a:off x="1368595" y="5133450"/>
        <a:ext cx="1526573" cy="801296"/>
      </dsp:txXfrm>
    </dsp:sp>
    <dsp:sp modelId="{746AF4A9-BDCC-40B6-9998-723FBEA7E9FA}">
      <dsp:nvSpPr>
        <dsp:cNvPr id="0" name=""/>
        <dsp:cNvSpPr/>
      </dsp:nvSpPr>
      <dsp:spPr>
        <a:xfrm>
          <a:off x="3069031" y="3083"/>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60B6A-B26F-420D-8FE3-03975BE6FFE0}">
      <dsp:nvSpPr>
        <dsp:cNvPr id="0" name=""/>
        <dsp:cNvSpPr/>
      </dsp:nvSpPr>
      <dsp:spPr>
        <a:xfrm>
          <a:off x="3217965" y="144570"/>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Computer Science</a:t>
          </a:r>
        </a:p>
      </dsp:txBody>
      <dsp:txXfrm>
        <a:off x="3242894" y="169499"/>
        <a:ext cx="1290542" cy="801296"/>
      </dsp:txXfrm>
    </dsp:sp>
    <dsp:sp modelId="{CF6880C3-13F1-40A7-8705-C185C1B50A7F}">
      <dsp:nvSpPr>
        <dsp:cNvPr id="0" name=""/>
        <dsp:cNvSpPr/>
      </dsp:nvSpPr>
      <dsp:spPr>
        <a:xfrm>
          <a:off x="3069031" y="1244071"/>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9A7C3-1047-4720-8F07-13C27E9E0418}">
      <dsp:nvSpPr>
        <dsp:cNvPr id="0" name=""/>
        <dsp:cNvSpPr/>
      </dsp:nvSpPr>
      <dsp:spPr>
        <a:xfrm>
          <a:off x="3217965" y="1385557"/>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Advanced Information Technology</a:t>
          </a:r>
        </a:p>
      </dsp:txBody>
      <dsp:txXfrm>
        <a:off x="3242894" y="1410486"/>
        <a:ext cx="1290542" cy="801296"/>
      </dsp:txXfrm>
    </dsp:sp>
    <dsp:sp modelId="{EA718A06-80A8-40F8-86F1-DAFAF1AB12C2}">
      <dsp:nvSpPr>
        <dsp:cNvPr id="0" name=""/>
        <dsp:cNvSpPr/>
      </dsp:nvSpPr>
      <dsp:spPr>
        <a:xfrm>
          <a:off x="3069031" y="2485058"/>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EADCA4-5E49-4A05-AA97-908362A71B5A}">
      <dsp:nvSpPr>
        <dsp:cNvPr id="0" name=""/>
        <dsp:cNvSpPr/>
      </dsp:nvSpPr>
      <dsp:spPr>
        <a:xfrm>
          <a:off x="3217965" y="2626545"/>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Foundations of Programming</a:t>
          </a:r>
        </a:p>
      </dsp:txBody>
      <dsp:txXfrm>
        <a:off x="3242894" y="2651474"/>
        <a:ext cx="1290542" cy="801296"/>
      </dsp:txXfrm>
    </dsp:sp>
    <dsp:sp modelId="{7F7DA77B-8FE6-428A-BDD4-8D93E4D21004}">
      <dsp:nvSpPr>
        <dsp:cNvPr id="0" name=""/>
        <dsp:cNvSpPr/>
      </dsp:nvSpPr>
      <dsp:spPr>
        <a:xfrm>
          <a:off x="3069031" y="3726046"/>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4A1BF-3593-4517-8AFB-F3EB407709F2}">
      <dsp:nvSpPr>
        <dsp:cNvPr id="0" name=""/>
        <dsp:cNvSpPr/>
      </dsp:nvSpPr>
      <dsp:spPr>
        <a:xfrm>
          <a:off x="3217965" y="3867533"/>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AP Computer Science Principles</a:t>
          </a:r>
        </a:p>
      </dsp:txBody>
      <dsp:txXfrm>
        <a:off x="3242894" y="3892462"/>
        <a:ext cx="1290542" cy="801296"/>
      </dsp:txXfrm>
    </dsp:sp>
    <dsp:sp modelId="{1087FC24-9C89-4F72-B7BC-81005AD44458}">
      <dsp:nvSpPr>
        <dsp:cNvPr id="0" name=""/>
        <dsp:cNvSpPr/>
      </dsp:nvSpPr>
      <dsp:spPr>
        <a:xfrm>
          <a:off x="3069031" y="4967034"/>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16316-F8C2-4B79-B1DB-7CE415F1BBAA}">
      <dsp:nvSpPr>
        <dsp:cNvPr id="0" name=""/>
        <dsp:cNvSpPr/>
      </dsp:nvSpPr>
      <dsp:spPr>
        <a:xfrm>
          <a:off x="3217965" y="5108521"/>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AP Computer Science A (Online)</a:t>
          </a:r>
        </a:p>
      </dsp:txBody>
      <dsp:txXfrm>
        <a:off x="3242894" y="5133450"/>
        <a:ext cx="1290542" cy="801296"/>
      </dsp:txXfrm>
    </dsp:sp>
    <dsp:sp modelId="{333EE3FA-5A8B-4F8B-9CD9-2C2E0620E08E}">
      <dsp:nvSpPr>
        <dsp:cNvPr id="0" name=""/>
        <dsp:cNvSpPr/>
      </dsp:nvSpPr>
      <dsp:spPr>
        <a:xfrm>
          <a:off x="4707299" y="3083"/>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B5A243-C6BF-4D42-905E-62FA3949EBE7}">
      <dsp:nvSpPr>
        <dsp:cNvPr id="0" name=""/>
        <dsp:cNvSpPr/>
      </dsp:nvSpPr>
      <dsp:spPr>
        <a:xfrm>
          <a:off x="4856232" y="144570"/>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Digital Design (H)</a:t>
          </a:r>
        </a:p>
      </dsp:txBody>
      <dsp:txXfrm>
        <a:off x="4881161" y="169499"/>
        <a:ext cx="1290542" cy="801296"/>
      </dsp:txXfrm>
    </dsp:sp>
    <dsp:sp modelId="{197E6B3F-8243-439C-AB3D-7D8138925898}">
      <dsp:nvSpPr>
        <dsp:cNvPr id="0" name=""/>
        <dsp:cNvSpPr/>
      </dsp:nvSpPr>
      <dsp:spPr>
        <a:xfrm>
          <a:off x="4707299" y="1244071"/>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4389C7-5D90-4A00-95B7-0F1E08C1D6E3}">
      <dsp:nvSpPr>
        <dsp:cNvPr id="0" name=""/>
        <dsp:cNvSpPr/>
      </dsp:nvSpPr>
      <dsp:spPr>
        <a:xfrm>
          <a:off x="4856232" y="1385557"/>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Digital Design I (H)</a:t>
          </a:r>
        </a:p>
      </dsp:txBody>
      <dsp:txXfrm>
        <a:off x="4881161" y="1410486"/>
        <a:ext cx="1290542" cy="801296"/>
      </dsp:txXfrm>
    </dsp:sp>
    <dsp:sp modelId="{A7E41073-3CAA-41FA-99CA-7A53BF714F93}">
      <dsp:nvSpPr>
        <dsp:cNvPr id="0" name=""/>
        <dsp:cNvSpPr/>
      </dsp:nvSpPr>
      <dsp:spPr>
        <a:xfrm>
          <a:off x="4707299" y="2485058"/>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933DB-C913-4D59-9588-D20AEE9BCE38}">
      <dsp:nvSpPr>
        <dsp:cNvPr id="0" name=""/>
        <dsp:cNvSpPr/>
      </dsp:nvSpPr>
      <dsp:spPr>
        <a:xfrm>
          <a:off x="4856232" y="2626545"/>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Digital Design II (H)</a:t>
          </a:r>
        </a:p>
      </dsp:txBody>
      <dsp:txXfrm>
        <a:off x="4881161" y="2651474"/>
        <a:ext cx="1290542" cy="801296"/>
      </dsp:txXfrm>
    </dsp:sp>
    <dsp:sp modelId="{AC144512-77C7-48FB-8243-95217F00E7D2}">
      <dsp:nvSpPr>
        <dsp:cNvPr id="0" name=""/>
        <dsp:cNvSpPr/>
      </dsp:nvSpPr>
      <dsp:spPr>
        <a:xfrm>
          <a:off x="4707299" y="3726046"/>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780DE-93F7-4EA6-A082-61E382941507}">
      <dsp:nvSpPr>
        <dsp:cNvPr id="0" name=""/>
        <dsp:cNvSpPr/>
      </dsp:nvSpPr>
      <dsp:spPr>
        <a:xfrm>
          <a:off x="4856232" y="3867533"/>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Digital Design III (H)</a:t>
          </a:r>
        </a:p>
      </dsp:txBody>
      <dsp:txXfrm>
        <a:off x="4881161" y="3892462"/>
        <a:ext cx="1290542" cy="801296"/>
      </dsp:txXfrm>
    </dsp:sp>
    <dsp:sp modelId="{DAEE8379-C2C0-4E89-A2BF-20B5F25AB3D2}">
      <dsp:nvSpPr>
        <dsp:cNvPr id="0" name=""/>
        <dsp:cNvSpPr/>
      </dsp:nvSpPr>
      <dsp:spPr>
        <a:xfrm>
          <a:off x="4707299" y="4967034"/>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9E806-DD8E-49C5-A1AF-C313FDFE9D30}">
      <dsp:nvSpPr>
        <dsp:cNvPr id="0" name=""/>
        <dsp:cNvSpPr/>
      </dsp:nvSpPr>
      <dsp:spPr>
        <a:xfrm>
          <a:off x="4856232" y="5108521"/>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Digital Design IV (H)</a:t>
          </a:r>
        </a:p>
      </dsp:txBody>
      <dsp:txXfrm>
        <a:off x="4881161" y="5133450"/>
        <a:ext cx="1290542" cy="801296"/>
      </dsp:txXfrm>
    </dsp:sp>
    <dsp:sp modelId="{6F0A648A-4D48-47B1-81B7-63076680F265}">
      <dsp:nvSpPr>
        <dsp:cNvPr id="0" name=""/>
        <dsp:cNvSpPr/>
      </dsp:nvSpPr>
      <dsp:spPr>
        <a:xfrm>
          <a:off x="6558375" y="3083"/>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704EF-832B-4A9B-ADB4-6801B81466E6}">
      <dsp:nvSpPr>
        <dsp:cNvPr id="0" name=""/>
        <dsp:cNvSpPr/>
      </dsp:nvSpPr>
      <dsp:spPr>
        <a:xfrm>
          <a:off x="6707309" y="144570"/>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Hospitality &amp; Tourism Management</a:t>
          </a:r>
        </a:p>
      </dsp:txBody>
      <dsp:txXfrm>
        <a:off x="6732238" y="169499"/>
        <a:ext cx="1290542" cy="801296"/>
      </dsp:txXfrm>
    </dsp:sp>
    <dsp:sp modelId="{5DF53232-05FC-428C-8758-7B986C68DB6D}">
      <dsp:nvSpPr>
        <dsp:cNvPr id="0" name=""/>
        <dsp:cNvSpPr/>
      </dsp:nvSpPr>
      <dsp:spPr>
        <a:xfrm>
          <a:off x="6558375" y="1244071"/>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756E8-DAEB-481E-BA94-32E7746CA3C8}">
      <dsp:nvSpPr>
        <dsp:cNvPr id="0" name=""/>
        <dsp:cNvSpPr/>
      </dsp:nvSpPr>
      <dsp:spPr>
        <a:xfrm>
          <a:off x="6707309" y="1385557"/>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Introduction to Hospitality &amp; Tourism (C)</a:t>
          </a:r>
        </a:p>
      </dsp:txBody>
      <dsp:txXfrm>
        <a:off x="6732238" y="1410486"/>
        <a:ext cx="1290542" cy="801296"/>
      </dsp:txXfrm>
    </dsp:sp>
    <dsp:sp modelId="{C06F8D0D-D779-4EFD-8A4A-10FEE82130EF}">
      <dsp:nvSpPr>
        <dsp:cNvPr id="0" name=""/>
        <dsp:cNvSpPr/>
      </dsp:nvSpPr>
      <dsp:spPr>
        <a:xfrm>
          <a:off x="6558375" y="2485058"/>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2C8A6-F83B-421A-A507-7B85DA9B54A8}">
      <dsp:nvSpPr>
        <dsp:cNvPr id="0" name=""/>
        <dsp:cNvSpPr/>
      </dsp:nvSpPr>
      <dsp:spPr>
        <a:xfrm>
          <a:off x="6707309" y="2626545"/>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Technology for Hospitality &amp; Tourism</a:t>
          </a:r>
        </a:p>
      </dsp:txBody>
      <dsp:txXfrm>
        <a:off x="6732238" y="2651474"/>
        <a:ext cx="1290542" cy="801296"/>
      </dsp:txXfrm>
    </dsp:sp>
    <dsp:sp modelId="{53F9F270-B8C0-47E7-85F1-ECBDC2E4CDC2}">
      <dsp:nvSpPr>
        <dsp:cNvPr id="0" name=""/>
        <dsp:cNvSpPr/>
      </dsp:nvSpPr>
      <dsp:spPr>
        <a:xfrm>
          <a:off x="6558375" y="3726046"/>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FAE2CA-66D9-4309-B2B7-16136474B729}">
      <dsp:nvSpPr>
        <dsp:cNvPr id="0" name=""/>
        <dsp:cNvSpPr/>
      </dsp:nvSpPr>
      <dsp:spPr>
        <a:xfrm>
          <a:off x="6707309" y="3867533"/>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Hospitality &amp; Tourism Management  Marketing (H)</a:t>
          </a:r>
        </a:p>
      </dsp:txBody>
      <dsp:txXfrm>
        <a:off x="6732238" y="3892462"/>
        <a:ext cx="1290542" cy="801296"/>
      </dsp:txXfrm>
    </dsp:sp>
    <dsp:sp modelId="{90348CF0-1C4D-4150-BD09-1C2DB4D15189}">
      <dsp:nvSpPr>
        <dsp:cNvPr id="0" name=""/>
        <dsp:cNvSpPr/>
      </dsp:nvSpPr>
      <dsp:spPr>
        <a:xfrm>
          <a:off x="6345567" y="4967034"/>
          <a:ext cx="1766018"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FB8C61-9976-4EE0-9100-ABD93AB0617E}">
      <dsp:nvSpPr>
        <dsp:cNvPr id="0" name=""/>
        <dsp:cNvSpPr/>
      </dsp:nvSpPr>
      <dsp:spPr>
        <a:xfrm>
          <a:off x="6494500" y="5108521"/>
          <a:ext cx="1766018"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Hospitality Entrepreneurship (H)</a:t>
          </a:r>
        </a:p>
      </dsp:txBody>
      <dsp:txXfrm>
        <a:off x="6519429" y="5133450"/>
        <a:ext cx="1716160" cy="801296"/>
      </dsp:txXfrm>
    </dsp:sp>
    <dsp:sp modelId="{DCB60C39-7114-43F6-9B87-8530B715CC13}">
      <dsp:nvSpPr>
        <dsp:cNvPr id="0" name=""/>
        <dsp:cNvSpPr/>
      </dsp:nvSpPr>
      <dsp:spPr>
        <a:xfrm>
          <a:off x="8420409" y="3083"/>
          <a:ext cx="1713313"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7FB90F-F54B-4690-BAA7-AFEF732AE37F}">
      <dsp:nvSpPr>
        <dsp:cNvPr id="0" name=""/>
        <dsp:cNvSpPr/>
      </dsp:nvSpPr>
      <dsp:spPr>
        <a:xfrm>
          <a:off x="8569343" y="144570"/>
          <a:ext cx="1713313"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Sports, Entertainment &amp; Recreation Marketing</a:t>
          </a:r>
        </a:p>
      </dsp:txBody>
      <dsp:txXfrm>
        <a:off x="8594272" y="169499"/>
        <a:ext cx="1663455" cy="801296"/>
      </dsp:txXfrm>
    </dsp:sp>
    <dsp:sp modelId="{CF7876BE-5133-40BD-8A90-1BEDADB4BDBE}">
      <dsp:nvSpPr>
        <dsp:cNvPr id="0" name=""/>
        <dsp:cNvSpPr/>
      </dsp:nvSpPr>
      <dsp:spPr>
        <a:xfrm>
          <a:off x="8449664" y="1244071"/>
          <a:ext cx="1654805"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FA4D3-B506-4ECC-BAD0-BE178CD59628}">
      <dsp:nvSpPr>
        <dsp:cNvPr id="0" name=""/>
        <dsp:cNvSpPr/>
      </dsp:nvSpPr>
      <dsp:spPr>
        <a:xfrm>
          <a:off x="8598597" y="1385557"/>
          <a:ext cx="1654805"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Sports, Entertainment &amp; Recreation Essentials</a:t>
          </a:r>
        </a:p>
      </dsp:txBody>
      <dsp:txXfrm>
        <a:off x="8623526" y="1410486"/>
        <a:ext cx="1604947" cy="801296"/>
      </dsp:txXfrm>
    </dsp:sp>
    <dsp:sp modelId="{3FCDB39C-98AA-4221-BD86-A5A2002FCD63}">
      <dsp:nvSpPr>
        <dsp:cNvPr id="0" name=""/>
        <dsp:cNvSpPr/>
      </dsp:nvSpPr>
      <dsp:spPr>
        <a:xfrm>
          <a:off x="8458805" y="2485058"/>
          <a:ext cx="1636522"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3002B-1B6A-496A-8030-6BE7AB1E121D}">
      <dsp:nvSpPr>
        <dsp:cNvPr id="0" name=""/>
        <dsp:cNvSpPr/>
      </dsp:nvSpPr>
      <dsp:spPr>
        <a:xfrm>
          <a:off x="8607739" y="2626545"/>
          <a:ext cx="1636522"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Sports, Entertainment &amp; Recreation Applications</a:t>
          </a:r>
        </a:p>
      </dsp:txBody>
      <dsp:txXfrm>
        <a:off x="8632668" y="2651474"/>
        <a:ext cx="1586664" cy="801296"/>
      </dsp:txXfrm>
    </dsp:sp>
    <dsp:sp modelId="{F37B310D-E1EF-4CC4-AEEB-9A1A42ECECDF}">
      <dsp:nvSpPr>
        <dsp:cNvPr id="0" name=""/>
        <dsp:cNvSpPr/>
      </dsp:nvSpPr>
      <dsp:spPr>
        <a:xfrm>
          <a:off x="8453296" y="3726046"/>
          <a:ext cx="164754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F94DB-8BB1-4040-860B-5EC15F18675D}">
      <dsp:nvSpPr>
        <dsp:cNvPr id="0" name=""/>
        <dsp:cNvSpPr/>
      </dsp:nvSpPr>
      <dsp:spPr>
        <a:xfrm>
          <a:off x="8602230" y="3867533"/>
          <a:ext cx="164754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Sports, Entertainment &amp; Recreation Management (H)</a:t>
          </a:r>
        </a:p>
      </dsp:txBody>
      <dsp:txXfrm>
        <a:off x="8627159" y="3892462"/>
        <a:ext cx="1597682" cy="801296"/>
      </dsp:txXfrm>
    </dsp:sp>
    <dsp:sp modelId="{452D830B-99BA-4288-9DB2-A85D55767BAE}">
      <dsp:nvSpPr>
        <dsp:cNvPr id="0" name=""/>
        <dsp:cNvSpPr/>
      </dsp:nvSpPr>
      <dsp:spPr>
        <a:xfrm>
          <a:off x="8409452" y="4967034"/>
          <a:ext cx="1735229"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6CEE51-31A2-4995-8CD5-78B12F8891D6}">
      <dsp:nvSpPr>
        <dsp:cNvPr id="0" name=""/>
        <dsp:cNvSpPr/>
      </dsp:nvSpPr>
      <dsp:spPr>
        <a:xfrm>
          <a:off x="8558385" y="5108521"/>
          <a:ext cx="1735229"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Sports, Entertainment &amp; Recreation Internship</a:t>
          </a:r>
        </a:p>
      </dsp:txBody>
      <dsp:txXfrm>
        <a:off x="8583314" y="5133450"/>
        <a:ext cx="1685371" cy="801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E7B00-49E7-42BE-B35A-66E203C0BE18}">
      <dsp:nvSpPr>
        <dsp:cNvPr id="0" name=""/>
        <dsp:cNvSpPr/>
      </dsp:nvSpPr>
      <dsp:spPr>
        <a:xfrm>
          <a:off x="1425369" y="793091"/>
          <a:ext cx="2403129" cy="1525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C18D3-4889-4AF6-BD74-68F48B1C0B38}">
      <dsp:nvSpPr>
        <dsp:cNvPr id="0" name=""/>
        <dsp:cNvSpPr/>
      </dsp:nvSpPr>
      <dsp:spPr>
        <a:xfrm>
          <a:off x="1692383" y="1046755"/>
          <a:ext cx="2403129" cy="15259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Personal Financial Literacy</a:t>
          </a:r>
        </a:p>
      </dsp:txBody>
      <dsp:txXfrm>
        <a:off x="1737078" y="1091450"/>
        <a:ext cx="2313739" cy="1436596"/>
      </dsp:txXfrm>
    </dsp:sp>
    <dsp:sp modelId="{3C23BB1D-E4A0-422C-8DAC-0DECC62ABD41}">
      <dsp:nvSpPr>
        <dsp:cNvPr id="0" name=""/>
        <dsp:cNvSpPr/>
      </dsp:nvSpPr>
      <dsp:spPr>
        <a:xfrm>
          <a:off x="1425374" y="3883780"/>
          <a:ext cx="2403129" cy="1525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2E7F29-0E9F-434F-98C9-B67E51C48853}">
      <dsp:nvSpPr>
        <dsp:cNvPr id="0" name=""/>
        <dsp:cNvSpPr/>
      </dsp:nvSpPr>
      <dsp:spPr>
        <a:xfrm>
          <a:off x="1692388" y="4137443"/>
          <a:ext cx="2403129" cy="15259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Business Education Directed Study</a:t>
          </a:r>
        </a:p>
      </dsp:txBody>
      <dsp:txXfrm>
        <a:off x="1737083" y="4182138"/>
        <a:ext cx="2313739" cy="1436596"/>
      </dsp:txXfrm>
    </dsp:sp>
    <dsp:sp modelId="{335A71BE-6B92-4A02-99F0-80BFAC5BB573}">
      <dsp:nvSpPr>
        <dsp:cNvPr id="0" name=""/>
        <dsp:cNvSpPr/>
      </dsp:nvSpPr>
      <dsp:spPr>
        <a:xfrm>
          <a:off x="6971201" y="884544"/>
          <a:ext cx="2403129" cy="1525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1751AC-8E9E-4FAD-BDC8-468E4A8FA49E}">
      <dsp:nvSpPr>
        <dsp:cNvPr id="0" name=""/>
        <dsp:cNvSpPr/>
      </dsp:nvSpPr>
      <dsp:spPr>
        <a:xfrm>
          <a:off x="7238215" y="1138207"/>
          <a:ext cx="2403129" cy="15259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Hospitality &amp; Tourism Internship</a:t>
          </a:r>
        </a:p>
      </dsp:txBody>
      <dsp:txXfrm>
        <a:off x="7282910" y="1182902"/>
        <a:ext cx="2313739" cy="1436596"/>
      </dsp:txXfrm>
    </dsp:sp>
    <dsp:sp modelId="{3ACC76B7-6F93-4FEF-9670-CE9AD4FC63BB}">
      <dsp:nvSpPr>
        <dsp:cNvPr id="0" name=""/>
        <dsp:cNvSpPr/>
      </dsp:nvSpPr>
      <dsp:spPr>
        <a:xfrm>
          <a:off x="6903750" y="3902076"/>
          <a:ext cx="2403129" cy="1525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DA76CF-4F13-49FF-B7EB-031B264997F2}">
      <dsp:nvSpPr>
        <dsp:cNvPr id="0" name=""/>
        <dsp:cNvSpPr/>
      </dsp:nvSpPr>
      <dsp:spPr>
        <a:xfrm>
          <a:off x="7170764" y="4155740"/>
          <a:ext cx="2403129" cy="15259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Sports, Entertainment &amp; Recreation Marketing Internship</a:t>
          </a:r>
        </a:p>
      </dsp:txBody>
      <dsp:txXfrm>
        <a:off x="7215459" y="4200435"/>
        <a:ext cx="2313739" cy="14365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58B9E-E59E-4F1A-B554-6E9852DB1B03}" type="datetimeFigureOut">
              <a:rPr lang="en-US" smtClean="0"/>
              <a:t>8/15/2025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ACF51-C60B-44E2-8AD5-36A6EF0550A1}" type="slidenum">
              <a:rPr lang="en-US" smtClean="0"/>
              <a:t>‹#›</a:t>
            </a:fld>
            <a:endParaRPr lang="en-US"/>
          </a:p>
        </p:txBody>
      </p:sp>
    </p:spTree>
    <p:extLst>
      <p:ext uri="{BB962C8B-B14F-4D97-AF65-F5344CB8AC3E}">
        <p14:creationId xmlns:p14="http://schemas.microsoft.com/office/powerpoint/2010/main" val="195877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FFAE1-A915-4068-91D3-1AF0977944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54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Questions for BF: </a:t>
            </a:r>
          </a:p>
          <a:p>
            <a:r>
              <a:rPr lang="en-US" b="0"/>
              <a:t>Do the CAPE certifications have to be from the same Associate Degree Program? </a:t>
            </a:r>
            <a:r>
              <a:rPr lang="en-US" b="1"/>
              <a:t>No, they just need the articulated credit.</a:t>
            </a:r>
          </a:p>
          <a:p>
            <a:r>
              <a:rPr lang="en-US" b="0"/>
              <a:t>Does the student have to be enrolled in the Associate Degree program that aligns with their certifications?</a:t>
            </a:r>
            <a:r>
              <a:rPr lang="en-US" b="1"/>
              <a:t> No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How is this impacted with dual enrollment? </a:t>
            </a:r>
            <a:r>
              <a:rPr lang="en-US" b="1"/>
              <a:t>No impact if student is enrolled in HS and earns certification.</a:t>
            </a:r>
          </a:p>
          <a:p>
            <a:endParaRPr lang="en-US" b="1"/>
          </a:p>
          <a:p>
            <a:r>
              <a:rPr lang="en-US" b="1"/>
              <a:t>Can the certifications be earned in middle school? [assuming yes, but confirm with Timberly]</a:t>
            </a:r>
          </a:p>
          <a:p>
            <a:endParaRPr lang="en-US"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FFAE1-A915-4068-91D3-1AF0977944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53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a:defRPr/>
            </a:pPr>
            <a:fld id="{2E25DFBF-3799-498E-A826-0A08863AAFC4}" type="datetimeFigureOut">
              <a:rPr lang="en-US" smtClean="0"/>
              <a:pPr>
                <a:defRPr/>
              </a:pPr>
              <a:t>8/15/2025</a:t>
            </a:fld>
            <a:endParaRPr lang="en-US"/>
          </a:p>
        </p:txBody>
      </p:sp>
      <p:sp>
        <p:nvSpPr>
          <p:cNvPr id="20" name="Footer Placeholder 19"/>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FAB6A41C-7DA5-4A9A-954F-BAB72FF4EB78}" type="slidenum">
              <a:rPr lang="en-US" smtClean="0"/>
              <a:pPr>
                <a:defRPr/>
              </a:pPr>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606693795"/>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FEF4-B824-4A7C-8B59-7BE5D065D21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35371D9-ADE1-4C3F-992B-E281A037AF8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DB803E-C916-42AC-BA7B-86AC0383976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0417140-B510-47A8-909F-B8D599B2ADE6}"/>
              </a:ext>
            </a:extLst>
          </p:cNvPr>
          <p:cNvSpPr>
            <a:spLocks noGrp="1"/>
          </p:cNvSpPr>
          <p:nvPr>
            <p:ph type="dt" sz="half" idx="10"/>
          </p:nvPr>
        </p:nvSpPr>
        <p:spPr/>
        <p:txBody>
          <a:bodyPr/>
          <a:lstStyle/>
          <a:p>
            <a:fld id="{A8368319-755B-4D4D-962B-D808E0968D2B}" type="datetime1">
              <a:rPr lang="en-US" smtClean="0"/>
              <a:t>8/15/2025</a:t>
            </a:fld>
            <a:endParaRPr lang="en-US"/>
          </a:p>
        </p:txBody>
      </p:sp>
      <p:sp>
        <p:nvSpPr>
          <p:cNvPr id="6" name="Footer Placeholder 5">
            <a:extLst>
              <a:ext uri="{FF2B5EF4-FFF2-40B4-BE49-F238E27FC236}">
                <a16:creationId xmlns:a16="http://schemas.microsoft.com/office/drawing/2014/main" id="{75874643-4962-460B-9221-6F1C88FC5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2C477-C5E1-4C25-B55E-D32638026D70}"/>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679662497"/>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F5DD-23B3-41CB-921B-2B6335D3EF3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8322008-B111-4789-BD2B-8F194065EC0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0F1FAA4-714F-411A-9D83-F3529EA3B1D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37BCF7-8CBC-4C3F-8DC0-151DA80651DA}"/>
              </a:ext>
            </a:extLst>
          </p:cNvPr>
          <p:cNvSpPr>
            <a:spLocks noGrp="1"/>
          </p:cNvSpPr>
          <p:nvPr>
            <p:ph type="dt" sz="half" idx="10"/>
          </p:nvPr>
        </p:nvSpPr>
        <p:spPr/>
        <p:txBody>
          <a:bodyPr/>
          <a:lstStyle/>
          <a:p>
            <a:fld id="{E4C95C0E-ADDC-4911-87EE-275801DB7178}" type="datetime1">
              <a:rPr lang="en-US" smtClean="0"/>
              <a:t>8/15/2025</a:t>
            </a:fld>
            <a:endParaRPr lang="en-US"/>
          </a:p>
        </p:txBody>
      </p:sp>
      <p:sp>
        <p:nvSpPr>
          <p:cNvPr id="6" name="Footer Placeholder 5">
            <a:extLst>
              <a:ext uri="{FF2B5EF4-FFF2-40B4-BE49-F238E27FC236}">
                <a16:creationId xmlns:a16="http://schemas.microsoft.com/office/drawing/2014/main" id="{C331C8AC-9A48-4377-ADEC-B8DB2AAAA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CB8D3-17CC-4031-A34E-93F1B7B08F5F}"/>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1101487159"/>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CFB9-D310-4C6D-8DA9-A2E91C0C66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462B79-934F-4032-B974-7F141D61CB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67AC3-67F9-4407-BCF6-ACD852635459}"/>
              </a:ext>
            </a:extLst>
          </p:cNvPr>
          <p:cNvSpPr>
            <a:spLocks noGrp="1"/>
          </p:cNvSpPr>
          <p:nvPr>
            <p:ph type="dt" sz="half" idx="10"/>
          </p:nvPr>
        </p:nvSpPr>
        <p:spPr/>
        <p:txBody>
          <a:bodyPr/>
          <a:lstStyle/>
          <a:p>
            <a:fld id="{1EACDBEB-728D-476B-B744-8464459CCED9}" type="datetime1">
              <a:rPr lang="en-US" smtClean="0"/>
              <a:t>8/15/2025</a:t>
            </a:fld>
            <a:endParaRPr lang="en-US"/>
          </a:p>
        </p:txBody>
      </p:sp>
      <p:sp>
        <p:nvSpPr>
          <p:cNvPr id="5" name="Footer Placeholder 4">
            <a:extLst>
              <a:ext uri="{FF2B5EF4-FFF2-40B4-BE49-F238E27FC236}">
                <a16:creationId xmlns:a16="http://schemas.microsoft.com/office/drawing/2014/main" id="{650E2235-7B88-479C-ABF5-8D7AFD8C2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B0713-727A-42E4-968D-9462673BAA0B}"/>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2001820479"/>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A08E0F-1145-4D10-9EB7-CCCC0430372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58FB62-45BE-48E9-AC7D-BA81D3BD295E}"/>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5B2A5-9313-41F3-AA6C-4AD50DBC536B}"/>
              </a:ext>
            </a:extLst>
          </p:cNvPr>
          <p:cNvSpPr>
            <a:spLocks noGrp="1"/>
          </p:cNvSpPr>
          <p:nvPr>
            <p:ph type="dt" sz="half" idx="10"/>
          </p:nvPr>
        </p:nvSpPr>
        <p:spPr/>
        <p:txBody>
          <a:bodyPr/>
          <a:lstStyle/>
          <a:p>
            <a:fld id="{22FFCF19-E445-402A-B81C-8443EE5DBDD2}" type="datetime1">
              <a:rPr lang="en-US" smtClean="0"/>
              <a:t>8/15/2025</a:t>
            </a:fld>
            <a:endParaRPr lang="en-US"/>
          </a:p>
        </p:txBody>
      </p:sp>
      <p:sp>
        <p:nvSpPr>
          <p:cNvPr id="5" name="Footer Placeholder 4">
            <a:extLst>
              <a:ext uri="{FF2B5EF4-FFF2-40B4-BE49-F238E27FC236}">
                <a16:creationId xmlns:a16="http://schemas.microsoft.com/office/drawing/2014/main" id="{0D7BCE66-2DDB-4342-A51A-763A24776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E47D4-DE9C-4978-A11D-67CFBAB3836E}"/>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1815655323"/>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622138-4C9E-4804-B872-B4B3B20A1D9D}" type="datetimeFigureOut">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378-9ADC-4A17-BCE2-D1A3AAC1FF5A}" type="slidenum">
              <a:rPr lang="en-US" smtClean="0"/>
              <a:pPr/>
              <a:t>‹#›</a:t>
            </a:fld>
            <a:endParaRPr lang="en-US"/>
          </a:p>
        </p:txBody>
      </p:sp>
    </p:spTree>
    <p:extLst>
      <p:ext uri="{BB962C8B-B14F-4D97-AF65-F5344CB8AC3E}">
        <p14:creationId xmlns:p14="http://schemas.microsoft.com/office/powerpoint/2010/main" val="872732689"/>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5C70-C79F-4BE3-8278-1C7B15F8A79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CB8B0C1-02A6-4980-9D78-123A985CDC4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6D1C22-B45A-46D0-B818-829EA28E3B30}"/>
              </a:ext>
            </a:extLst>
          </p:cNvPr>
          <p:cNvSpPr>
            <a:spLocks noGrp="1"/>
          </p:cNvSpPr>
          <p:nvPr>
            <p:ph type="dt" sz="half" idx="10"/>
          </p:nvPr>
        </p:nvSpPr>
        <p:spPr/>
        <p:txBody>
          <a:bodyPr/>
          <a:lstStyle/>
          <a:p>
            <a:fld id="{C2215FDE-FA34-41D4-BC33-F44CF4D42E50}" type="datetime1">
              <a:rPr lang="en-US" smtClean="0"/>
              <a:t>8/15/2025</a:t>
            </a:fld>
            <a:endParaRPr lang="en-US"/>
          </a:p>
        </p:txBody>
      </p:sp>
      <p:sp>
        <p:nvSpPr>
          <p:cNvPr id="5" name="Footer Placeholder 4">
            <a:extLst>
              <a:ext uri="{FF2B5EF4-FFF2-40B4-BE49-F238E27FC236}">
                <a16:creationId xmlns:a16="http://schemas.microsoft.com/office/drawing/2014/main" id="{CD02EF3E-1E5A-46D1-A058-B3CACBA43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B7004-02BA-465F-8F95-A63AA8056C03}"/>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2372740879"/>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9A07-BF7C-42FB-AD12-BD709A0556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07D6C2-5547-440C-8ABF-9B1DC3C548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AAEBD-83D5-4CE4-9FCD-5BD324359CC8}"/>
              </a:ext>
            </a:extLst>
          </p:cNvPr>
          <p:cNvSpPr>
            <a:spLocks noGrp="1"/>
          </p:cNvSpPr>
          <p:nvPr>
            <p:ph type="dt" sz="half" idx="10"/>
          </p:nvPr>
        </p:nvSpPr>
        <p:spPr/>
        <p:txBody>
          <a:bodyPr/>
          <a:lstStyle/>
          <a:p>
            <a:fld id="{0FBE3B23-4773-481C-A7F7-77BA0DC3AC0F}" type="datetime1">
              <a:rPr lang="en-US" smtClean="0"/>
              <a:t>8/15/2025</a:t>
            </a:fld>
            <a:endParaRPr lang="en-US"/>
          </a:p>
        </p:txBody>
      </p:sp>
      <p:sp>
        <p:nvSpPr>
          <p:cNvPr id="5" name="Footer Placeholder 4">
            <a:extLst>
              <a:ext uri="{FF2B5EF4-FFF2-40B4-BE49-F238E27FC236}">
                <a16:creationId xmlns:a16="http://schemas.microsoft.com/office/drawing/2014/main" id="{D1338E83-F46A-41C4-9FD9-C00F85E82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3256C-A2BD-4131-9D19-C3EF427A77AD}"/>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4194255650"/>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9B20-3E5E-4746-A40F-B5DE73AE2729}"/>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97D4995-4EC5-47B5-A557-1AB6D557DCC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E83412-1F1C-4517-9318-B5796D300C82}"/>
              </a:ext>
            </a:extLst>
          </p:cNvPr>
          <p:cNvSpPr>
            <a:spLocks noGrp="1"/>
          </p:cNvSpPr>
          <p:nvPr>
            <p:ph type="dt" sz="half" idx="10"/>
          </p:nvPr>
        </p:nvSpPr>
        <p:spPr/>
        <p:txBody>
          <a:bodyPr/>
          <a:lstStyle/>
          <a:p>
            <a:fld id="{7B4FE02D-0CD9-4675-9BF0-F2F8C58F2778}" type="datetime1">
              <a:rPr lang="en-US" smtClean="0"/>
              <a:t>8/15/2025</a:t>
            </a:fld>
            <a:endParaRPr lang="en-US"/>
          </a:p>
        </p:txBody>
      </p:sp>
      <p:sp>
        <p:nvSpPr>
          <p:cNvPr id="5" name="Footer Placeholder 4">
            <a:extLst>
              <a:ext uri="{FF2B5EF4-FFF2-40B4-BE49-F238E27FC236}">
                <a16:creationId xmlns:a16="http://schemas.microsoft.com/office/drawing/2014/main" id="{34071A79-2C20-44C7-98EE-5C7B358D0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F6853-031B-4C8E-9B34-65F117AAE5FF}"/>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143529094"/>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024D-B50E-42CA-B9FA-A000BFC0C4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E33D9-785A-4BC8-B853-EE6ECF2346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0941FA-2CCE-4C27-B44C-6BC013E64A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29B6C3-DD55-475A-AD27-3F966C96116E}"/>
              </a:ext>
            </a:extLst>
          </p:cNvPr>
          <p:cNvSpPr>
            <a:spLocks noGrp="1"/>
          </p:cNvSpPr>
          <p:nvPr>
            <p:ph type="dt" sz="half" idx="10"/>
          </p:nvPr>
        </p:nvSpPr>
        <p:spPr/>
        <p:txBody>
          <a:bodyPr/>
          <a:lstStyle/>
          <a:p>
            <a:fld id="{2701F507-4E5A-41F8-A5C7-3F07174370B7}" type="datetime1">
              <a:rPr lang="en-US" smtClean="0"/>
              <a:t>8/15/2025</a:t>
            </a:fld>
            <a:endParaRPr lang="en-US"/>
          </a:p>
        </p:txBody>
      </p:sp>
      <p:sp>
        <p:nvSpPr>
          <p:cNvPr id="6" name="Footer Placeholder 5">
            <a:extLst>
              <a:ext uri="{FF2B5EF4-FFF2-40B4-BE49-F238E27FC236}">
                <a16:creationId xmlns:a16="http://schemas.microsoft.com/office/drawing/2014/main" id="{B6EFAB74-0419-477B-B848-0A248B4924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AACCB-CFB0-4239-A996-1B7105DB4837}"/>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2999939017"/>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2D0F-5F9B-4703-B2D9-175202996A0A}"/>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EAF84B-955C-4779-8E70-D73E1088343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7866B-35D0-497F-8F9A-9C3CDA3B83D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A0D7CC-4685-4925-ABC3-6E2A511ACF6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89D1D-EBED-490C-A773-2E9B86BEAB37}"/>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592045-F2BB-4620-BB1D-FB20FF83281E}"/>
              </a:ext>
            </a:extLst>
          </p:cNvPr>
          <p:cNvSpPr>
            <a:spLocks noGrp="1"/>
          </p:cNvSpPr>
          <p:nvPr>
            <p:ph type="dt" sz="half" idx="10"/>
          </p:nvPr>
        </p:nvSpPr>
        <p:spPr/>
        <p:txBody>
          <a:bodyPr/>
          <a:lstStyle/>
          <a:p>
            <a:fld id="{21CBD3EB-94A4-48C2-B3C0-6C2E1C57D558}" type="datetime1">
              <a:rPr lang="en-US" smtClean="0"/>
              <a:t>8/15/2025</a:t>
            </a:fld>
            <a:endParaRPr lang="en-US"/>
          </a:p>
        </p:txBody>
      </p:sp>
      <p:sp>
        <p:nvSpPr>
          <p:cNvPr id="8" name="Footer Placeholder 7">
            <a:extLst>
              <a:ext uri="{FF2B5EF4-FFF2-40B4-BE49-F238E27FC236}">
                <a16:creationId xmlns:a16="http://schemas.microsoft.com/office/drawing/2014/main" id="{A00BB073-E370-4CF8-A008-E23CB813A9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FB9747-4315-4F40-BC2D-18BD14F628EF}"/>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4265574880"/>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13D2-AA0E-471F-B500-3A07F2B4C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581773-06EA-436B-8A74-6B7E23D716D2}"/>
              </a:ext>
            </a:extLst>
          </p:cNvPr>
          <p:cNvSpPr>
            <a:spLocks noGrp="1"/>
          </p:cNvSpPr>
          <p:nvPr>
            <p:ph type="dt" sz="half" idx="10"/>
          </p:nvPr>
        </p:nvSpPr>
        <p:spPr/>
        <p:txBody>
          <a:bodyPr/>
          <a:lstStyle/>
          <a:p>
            <a:fld id="{3E1EE04B-83F8-40D6-A985-C5D81EED17FE}" type="datetime1">
              <a:rPr lang="en-US" smtClean="0"/>
              <a:t>8/15/2025</a:t>
            </a:fld>
            <a:endParaRPr lang="en-US"/>
          </a:p>
        </p:txBody>
      </p:sp>
      <p:sp>
        <p:nvSpPr>
          <p:cNvPr id="4" name="Footer Placeholder 3">
            <a:extLst>
              <a:ext uri="{FF2B5EF4-FFF2-40B4-BE49-F238E27FC236}">
                <a16:creationId xmlns:a16="http://schemas.microsoft.com/office/drawing/2014/main" id="{44F44504-97EC-4FAB-89E6-49540EC834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791370-7B5B-48F6-AB18-5C2CDAA92928}"/>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3524358768"/>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864A1B-1D9E-4865-BBE6-0B3CD70F5369}"/>
              </a:ext>
            </a:extLst>
          </p:cNvPr>
          <p:cNvSpPr>
            <a:spLocks noGrp="1"/>
          </p:cNvSpPr>
          <p:nvPr>
            <p:ph type="dt" sz="half" idx="10"/>
          </p:nvPr>
        </p:nvSpPr>
        <p:spPr/>
        <p:txBody>
          <a:bodyPr/>
          <a:lstStyle/>
          <a:p>
            <a:fld id="{90D93AD7-A65D-448A-A642-52BD9801BB38}" type="datetime1">
              <a:rPr lang="en-US" smtClean="0"/>
              <a:t>8/15/2025</a:t>
            </a:fld>
            <a:endParaRPr lang="en-US"/>
          </a:p>
        </p:txBody>
      </p:sp>
      <p:sp>
        <p:nvSpPr>
          <p:cNvPr id="3" name="Footer Placeholder 2">
            <a:extLst>
              <a:ext uri="{FF2B5EF4-FFF2-40B4-BE49-F238E27FC236}">
                <a16:creationId xmlns:a16="http://schemas.microsoft.com/office/drawing/2014/main" id="{BAFA2131-EB34-4422-AD95-3FB5F58B64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281D0B-53C7-4FB4-8910-014FACD4EE39}"/>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3078921744"/>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4AA14F7B-2C25-4BC6-89FD-4A762A0CEA03}" type="datetimeFigureOut">
              <a:rPr lang="en-US" smtClean="0"/>
              <a:pPr>
                <a:defRPr/>
              </a:pPr>
              <a:t>8/19/2025</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25F6D978-66FC-49C5-82CB-245A4D859F0B}" type="slidenum">
              <a:rPr lang="en-US" smtClean="0"/>
              <a:pPr>
                <a:defRPr/>
              </a:pPr>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29592461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mc:Choice xmlns:p14="http://schemas.microsoft.com/office/powerpoint/2010/main" Requires="p14">
      <p:transition spd="slow" p14:dur="4250"/>
    </mc:Choice>
    <mc:Fallback>
      <p:transition spd="slow"/>
    </mc:Fallback>
  </mc:AlternateContent>
  <p:txStyles>
    <p:titleStyle>
      <a:lvl1pPr algn="l" rtl="0" eaLnBrk="1" latinLnBrk="0" hangingPunct="1">
        <a:spcBef>
          <a:spcPct val="0"/>
        </a:spcBef>
        <a:buNone/>
        <a:defRPr kumimoji="0" sz="4300" kern="1200">
          <a:solidFill>
            <a:srgbClr val="2B12BE"/>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ACE3F-9387-420D-B5E5-67E8B977FDB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F29809-C681-4294-B2B1-0DA61FE936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E3712-809D-4963-A478-177910AE0B7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ABE9F7-2999-4F91-80C1-81352EF68162}" type="datetime1">
              <a:rPr lang="en-US" smtClean="0"/>
              <a:t>8/15/2025</a:t>
            </a:fld>
            <a:endParaRPr lang="en-GB"/>
          </a:p>
        </p:txBody>
      </p:sp>
      <p:sp>
        <p:nvSpPr>
          <p:cNvPr id="5" name="Footer Placeholder 4">
            <a:extLst>
              <a:ext uri="{FF2B5EF4-FFF2-40B4-BE49-F238E27FC236}">
                <a16:creationId xmlns:a16="http://schemas.microsoft.com/office/drawing/2014/main" id="{724B3F72-74FA-42EA-88A9-346E0CAED0B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E1FACA-B1D6-434A-A23C-4170D1E8264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B89358-DCFF-4DD8-9B3C-AB9827F5A239}" type="slidenum">
              <a:rPr lang="en-GB" smtClean="0"/>
              <a:t>‹#›</a:t>
            </a:fld>
            <a:endParaRPr lang="en-GB"/>
          </a:p>
        </p:txBody>
      </p:sp>
    </p:spTree>
    <p:extLst>
      <p:ext uri="{BB962C8B-B14F-4D97-AF65-F5344CB8AC3E}">
        <p14:creationId xmlns:p14="http://schemas.microsoft.com/office/powerpoint/2010/main" val="37941669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4250"/>
    </mc:Choice>
    <mc:Fallback xmlns="">
      <p:transition spd="slow"/>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samoahwaded@pcsb.org" TargetMode="External"/><Relationship Id="rId2" Type="http://schemas.openxmlformats.org/officeDocument/2006/relationships/hyperlink" Target="mailto:schachterk@pcsb.org" TargetMode="External"/><Relationship Id="rId1" Type="http://schemas.openxmlformats.org/officeDocument/2006/relationships/slideLayout" Target="../slideLayouts/slideLayout2.xml"/><Relationship Id="rId4" Type="http://schemas.openxmlformats.org/officeDocument/2006/relationships/hyperlink" Target="mailto:homar@pcsb.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www.floridastudentfinancialaidsg.org/SAPBFMAIN/SAPBFMAIN"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floridastudentfinancialaidsg.org/PDF/BFHandbookChapter2.pdf"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www.fldoe.org/core/fileparse.php/7525/urlt/active-articulation-summary.xlsx"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spcollege.edu/connect"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49281" y="4819368"/>
            <a:ext cx="10291482" cy="1562584"/>
          </a:xfrm>
        </p:spPr>
        <p:txBody>
          <a:bodyPr>
            <a:normAutofit fontScale="85000" lnSpcReduction="10000"/>
          </a:bodyPr>
          <a:lstStyle/>
          <a:p>
            <a:pPr algn="ctr"/>
            <a:r>
              <a:rPr lang="en-US" sz="3800" dirty="0"/>
              <a:t>Career Academy of Business Administration &amp; Management</a:t>
            </a:r>
            <a:endParaRPr lang="en-US" sz="2800" dirty="0"/>
          </a:p>
          <a:p>
            <a:pPr algn="ctr"/>
            <a:r>
              <a:rPr lang="en-US" sz="3300" dirty="0"/>
              <a:t>An Academy of Distinction – with Distinguished Honors</a:t>
            </a:r>
          </a:p>
          <a:p>
            <a:pPr algn="ctr"/>
            <a:r>
              <a:rPr lang="en-US" sz="2800" dirty="0"/>
              <a:t>Fall 2025 Town Hall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309211"/>
            <a:ext cx="4572000" cy="4114800"/>
          </a:xfrm>
          <a:prstGeom prst="rect">
            <a:avLst/>
          </a:prstGeom>
        </p:spPr>
      </p:pic>
    </p:spTree>
    <p:extLst>
      <p:ext uri="{BB962C8B-B14F-4D97-AF65-F5344CB8AC3E}">
        <p14:creationId xmlns:p14="http://schemas.microsoft.com/office/powerpoint/2010/main" val="138810202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794" y="0"/>
            <a:ext cx="10835205" cy="853440"/>
          </a:xfrm>
        </p:spPr>
        <p:txBody>
          <a:bodyPr/>
          <a:lstStyle/>
          <a:p>
            <a:pPr algn="ctr"/>
            <a:r>
              <a:rPr lang="en-US"/>
              <a:t>Job Shadow</a:t>
            </a:r>
          </a:p>
        </p:txBody>
      </p:sp>
      <p:sp>
        <p:nvSpPr>
          <p:cNvPr id="3" name="Content Placeholder 2"/>
          <p:cNvSpPr>
            <a:spLocks noGrp="1"/>
          </p:cNvSpPr>
          <p:nvPr>
            <p:ph idx="1"/>
          </p:nvPr>
        </p:nvSpPr>
        <p:spPr>
          <a:xfrm>
            <a:off x="1356793" y="853440"/>
            <a:ext cx="10765537" cy="6004560"/>
          </a:xfrm>
        </p:spPr>
        <p:txBody>
          <a:bodyPr>
            <a:normAutofit/>
          </a:bodyPr>
          <a:lstStyle/>
          <a:p>
            <a:pPr marL="82296" indent="0">
              <a:buNone/>
            </a:pPr>
            <a:r>
              <a:rPr lang="en-US" sz="3600" dirty="0"/>
              <a:t>A short-term work-based educational experience which introduces students to a particular job or career by pairing them with an employee of a business, industry or agency. By following or "shadowing" that employee for a day, students become familiar with the duties associated with that occupation, the physical setting of the occupation, and the compatibility of the occupation with their own career goals. </a:t>
            </a:r>
          </a:p>
          <a:p>
            <a:pPr marL="82296" indent="0">
              <a:buNone/>
            </a:pPr>
            <a:r>
              <a:rPr lang="en-US" sz="3600" dirty="0"/>
              <a:t>Tuesday, November 18, 2025</a:t>
            </a:r>
          </a:p>
          <a:p>
            <a:pPr marL="82296" indent="0">
              <a:buNone/>
            </a:pPr>
            <a:r>
              <a:rPr lang="en-US" sz="3600" dirty="0"/>
              <a:t>Spring TBD</a:t>
            </a:r>
          </a:p>
        </p:txBody>
      </p:sp>
    </p:spTree>
    <p:extLst>
      <p:ext uri="{BB962C8B-B14F-4D97-AF65-F5344CB8AC3E}">
        <p14:creationId xmlns:p14="http://schemas.microsoft.com/office/powerpoint/2010/main" val="3100242726"/>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670" y="0"/>
            <a:ext cx="9997440" cy="1143000"/>
          </a:xfrm>
        </p:spPr>
        <p:txBody>
          <a:bodyPr/>
          <a:lstStyle/>
          <a:p>
            <a:pPr algn="ctr"/>
            <a:r>
              <a:rPr lang="en-US"/>
              <a:t>Industry Certifications</a:t>
            </a:r>
          </a:p>
        </p:txBody>
      </p:sp>
      <p:sp>
        <p:nvSpPr>
          <p:cNvPr id="3" name="Content Placeholder 2"/>
          <p:cNvSpPr>
            <a:spLocks noGrp="1"/>
          </p:cNvSpPr>
          <p:nvPr>
            <p:ph idx="1"/>
          </p:nvPr>
        </p:nvSpPr>
        <p:spPr>
          <a:xfrm>
            <a:off x="1436914" y="1254034"/>
            <a:ext cx="10474670" cy="4994366"/>
          </a:xfrm>
        </p:spPr>
        <p:txBody>
          <a:bodyPr>
            <a:normAutofit fontScale="92500" lnSpcReduction="10000"/>
          </a:bodyPr>
          <a:lstStyle/>
          <a:p>
            <a:pPr marL="82296" indent="0">
              <a:buNone/>
            </a:pPr>
            <a:r>
              <a:rPr lang="en-US" sz="4000" dirty="0"/>
              <a:t>Last year More than 125 CABAM students improved their resumes by earning over 300 globally recognized credentials with a wide variety of certifications. They also helped boost the school grade, and some earned additional college credits and scholarships and even helped earn money for CABAM (Which we spend on you!)</a:t>
            </a:r>
          </a:p>
          <a:p>
            <a:r>
              <a:rPr lang="en-US" sz="4000" dirty="0"/>
              <a:t>Certification Days will begin in October and continue through May (11-209)</a:t>
            </a:r>
          </a:p>
        </p:txBody>
      </p:sp>
    </p:spTree>
    <p:extLst>
      <p:ext uri="{BB962C8B-B14F-4D97-AF65-F5344CB8AC3E}">
        <p14:creationId xmlns:p14="http://schemas.microsoft.com/office/powerpoint/2010/main" val="363848548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087" y="0"/>
            <a:ext cx="9997440" cy="1143000"/>
          </a:xfrm>
        </p:spPr>
        <p:txBody>
          <a:bodyPr/>
          <a:lstStyle/>
          <a:p>
            <a:pPr algn="ctr"/>
            <a:r>
              <a:rPr lang="en-US"/>
              <a:t>Career &amp; College Fair/Mock Interviews</a:t>
            </a:r>
          </a:p>
        </p:txBody>
      </p:sp>
      <p:sp>
        <p:nvSpPr>
          <p:cNvPr id="3" name="Content Placeholder 2"/>
          <p:cNvSpPr>
            <a:spLocks noGrp="1"/>
          </p:cNvSpPr>
          <p:nvPr>
            <p:ph idx="1"/>
          </p:nvPr>
        </p:nvSpPr>
        <p:spPr>
          <a:xfrm>
            <a:off x="1506583" y="1219200"/>
            <a:ext cx="10624457" cy="5638800"/>
          </a:xfrm>
        </p:spPr>
        <p:txBody>
          <a:bodyPr>
            <a:normAutofit/>
          </a:bodyPr>
          <a:lstStyle/>
          <a:p>
            <a:pPr marL="82296" indent="0">
              <a:buNone/>
            </a:pPr>
            <a:r>
              <a:rPr lang="en-US" sz="3600" dirty="0"/>
              <a:t>This event is an opportunity for you to meet with potential employers, and practice networking, filling out job applications, and even interviewing. Many students receive employment or arrange to complete volunteer hours through these events. </a:t>
            </a:r>
          </a:p>
          <a:p>
            <a:pPr marL="82296" indent="0">
              <a:buNone/>
            </a:pPr>
            <a:endParaRPr lang="en-US" sz="3600" dirty="0"/>
          </a:p>
          <a:p>
            <a:pPr marL="82296" indent="0">
              <a:buNone/>
            </a:pPr>
            <a:r>
              <a:rPr lang="en-US" sz="3600" dirty="0"/>
              <a:t>Mock Interviews: TBD – October, April</a:t>
            </a:r>
          </a:p>
          <a:p>
            <a:pPr marL="82296" indent="0">
              <a:buNone/>
            </a:pPr>
            <a:r>
              <a:rPr lang="en-US" sz="3600" dirty="0"/>
              <a:t>Career Fair: Spring 2025</a:t>
            </a:r>
          </a:p>
        </p:txBody>
      </p:sp>
    </p:spTree>
    <p:extLst>
      <p:ext uri="{BB962C8B-B14F-4D97-AF65-F5344CB8AC3E}">
        <p14:creationId xmlns:p14="http://schemas.microsoft.com/office/powerpoint/2010/main" val="2259107855"/>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379" y="38100"/>
            <a:ext cx="9997440" cy="1143000"/>
          </a:xfrm>
        </p:spPr>
        <p:txBody>
          <a:bodyPr/>
          <a:lstStyle/>
          <a:p>
            <a:r>
              <a:rPr lang="en-US"/>
              <a:t>Seminars &amp; Business Lecture Series</a:t>
            </a:r>
          </a:p>
        </p:txBody>
      </p:sp>
      <p:sp>
        <p:nvSpPr>
          <p:cNvPr id="3" name="Content Placeholder 2"/>
          <p:cNvSpPr>
            <a:spLocks noGrp="1"/>
          </p:cNvSpPr>
          <p:nvPr>
            <p:ph idx="1"/>
          </p:nvPr>
        </p:nvSpPr>
        <p:spPr>
          <a:xfrm>
            <a:off x="1428206" y="1097280"/>
            <a:ext cx="10763794" cy="5722620"/>
          </a:xfrm>
        </p:spPr>
        <p:txBody>
          <a:bodyPr>
            <a:normAutofit/>
          </a:bodyPr>
          <a:lstStyle/>
          <a:p>
            <a:pPr marL="82296" indent="0">
              <a:buNone/>
            </a:pPr>
            <a:r>
              <a:rPr lang="en-US" u="sng" dirty="0"/>
              <a:t>Business Lecture Series &amp; Seminars</a:t>
            </a:r>
          </a:p>
          <a:p>
            <a:pPr marL="82296" indent="0">
              <a:buNone/>
            </a:pPr>
            <a:r>
              <a:rPr lang="en-US" dirty="0"/>
              <a:t>This long running event occurs each semester, where local businesspeople present practical concepts and skills, aimed at helping you prepare for College, Careers, and Life.  Past topics have included; Time Management, Math in the Real World, Employer Expectations, Accountability, and Job Interviews. </a:t>
            </a:r>
          </a:p>
          <a:p>
            <a:pPr marL="82296" indent="0">
              <a:buNone/>
            </a:pPr>
            <a:endParaRPr lang="en-US" dirty="0"/>
          </a:p>
          <a:p>
            <a:pPr>
              <a:lnSpc>
                <a:spcPct val="110000"/>
              </a:lnSpc>
            </a:pPr>
            <a:r>
              <a:rPr lang="en-US" dirty="0"/>
              <a:t>Dress for Success:  Wednesday, September 17, 2025</a:t>
            </a:r>
          </a:p>
          <a:p>
            <a:r>
              <a:rPr lang="en-US" dirty="0"/>
              <a:t>Funding the Future Financial Literacy: October 7, 2025</a:t>
            </a:r>
          </a:p>
        </p:txBody>
      </p:sp>
    </p:spTree>
    <p:extLst>
      <p:ext uri="{BB962C8B-B14F-4D97-AF65-F5344CB8AC3E}">
        <p14:creationId xmlns:p14="http://schemas.microsoft.com/office/powerpoint/2010/main" val="2218322107"/>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213" y="0"/>
            <a:ext cx="10748118" cy="783771"/>
          </a:xfrm>
        </p:spPr>
        <p:txBody>
          <a:bodyPr/>
          <a:lstStyle/>
          <a:p>
            <a:pPr algn="ctr"/>
            <a:r>
              <a:rPr lang="en-US"/>
              <a:t>Community Service Project</a:t>
            </a:r>
          </a:p>
        </p:txBody>
      </p:sp>
      <p:sp>
        <p:nvSpPr>
          <p:cNvPr id="3" name="Content Placeholder 2"/>
          <p:cNvSpPr>
            <a:spLocks noGrp="1"/>
          </p:cNvSpPr>
          <p:nvPr>
            <p:ph idx="1"/>
          </p:nvPr>
        </p:nvSpPr>
        <p:spPr>
          <a:xfrm>
            <a:off x="1374213" y="931817"/>
            <a:ext cx="10748118" cy="5926183"/>
          </a:xfrm>
        </p:spPr>
        <p:txBody>
          <a:bodyPr>
            <a:normAutofit/>
          </a:bodyPr>
          <a:lstStyle/>
          <a:p>
            <a:pPr marL="82296" indent="0">
              <a:buNone/>
            </a:pPr>
            <a:r>
              <a:rPr lang="en-US" dirty="0"/>
              <a:t>Designed to: Give students opportunities to earn volunteering hours for Bright Futures; teach Corporate Social Responsibility (CSR);  and to foster community in the program and school.</a:t>
            </a:r>
          </a:p>
          <a:p>
            <a:pPr marL="82296" indent="0">
              <a:buNone/>
            </a:pPr>
            <a:r>
              <a:rPr lang="en-US" dirty="0"/>
              <a:t>Over the past 15 years CABAM Students have raised over $100,000 and volunteered many thousands of hours for several worthy causes.</a:t>
            </a:r>
          </a:p>
          <a:p>
            <a:r>
              <a:rPr lang="en-US" dirty="0"/>
              <a:t>Keep Florida Beautiful</a:t>
            </a:r>
          </a:p>
          <a:p>
            <a:r>
              <a:rPr lang="en-US" dirty="0"/>
              <a:t>FEAST (Food Pantry)</a:t>
            </a:r>
          </a:p>
          <a:p>
            <a:r>
              <a:rPr lang="en-US" dirty="0"/>
              <a:t>Suncoast Animal Shelter</a:t>
            </a:r>
          </a:p>
          <a:p>
            <a:r>
              <a:rPr lang="en-US" dirty="0"/>
              <a:t>Palm Harbor Chamber of Commerce</a:t>
            </a:r>
          </a:p>
          <a:p>
            <a:r>
              <a:rPr lang="en-US" dirty="0"/>
              <a:t>American Cancer Society – Relay for Life</a:t>
            </a:r>
          </a:p>
        </p:txBody>
      </p:sp>
    </p:spTree>
    <p:extLst>
      <p:ext uri="{BB962C8B-B14F-4D97-AF65-F5344CB8AC3E}">
        <p14:creationId xmlns:p14="http://schemas.microsoft.com/office/powerpoint/2010/main" val="2072558957"/>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796" y="0"/>
            <a:ext cx="9997440" cy="1143000"/>
          </a:xfrm>
        </p:spPr>
        <p:txBody>
          <a:bodyPr>
            <a:normAutofit/>
          </a:bodyPr>
          <a:lstStyle/>
          <a:p>
            <a:pPr algn="ctr"/>
            <a:r>
              <a:rPr lang="en-US" sz="4800"/>
              <a:t>Community Advisory Board</a:t>
            </a:r>
          </a:p>
        </p:txBody>
      </p:sp>
      <p:sp>
        <p:nvSpPr>
          <p:cNvPr id="3" name="Content Placeholder 2"/>
          <p:cNvSpPr>
            <a:spLocks noGrp="1"/>
          </p:cNvSpPr>
          <p:nvPr>
            <p:ph idx="1"/>
          </p:nvPr>
        </p:nvSpPr>
        <p:spPr>
          <a:xfrm>
            <a:off x="1419497" y="1219200"/>
            <a:ext cx="10580914" cy="5638800"/>
          </a:xfrm>
        </p:spPr>
        <p:txBody>
          <a:bodyPr>
            <a:normAutofit/>
          </a:bodyPr>
          <a:lstStyle/>
          <a:p>
            <a:pPr marL="82296" indent="0">
              <a:buNone/>
            </a:pPr>
            <a:r>
              <a:rPr lang="en-US" sz="4000" dirty="0"/>
              <a:t>A group of business partners, business owners &amp; managers, entrepreneurs, parents, teachers, and students who assist in adding value to what we can offer you, by organizing the programs discussed today, as well as offering job shadow opportunities, internships, mentoring and more.</a:t>
            </a:r>
          </a:p>
          <a:p>
            <a:pPr marL="82296" indent="0">
              <a:buNone/>
            </a:pPr>
            <a:r>
              <a:rPr lang="en-US" dirty="0"/>
              <a:t>Meeting Dates: (2:30-3:30 in Principal’s Conference Room)</a:t>
            </a:r>
            <a:br>
              <a:rPr lang="en-US" dirty="0"/>
            </a:br>
            <a:r>
              <a:rPr lang="en-US" dirty="0"/>
              <a:t>September 8, November 17, January 12, March 9</a:t>
            </a:r>
            <a:endParaRPr lang="en-US" sz="4000" dirty="0"/>
          </a:p>
        </p:txBody>
      </p:sp>
    </p:spTree>
    <p:extLst>
      <p:ext uri="{BB962C8B-B14F-4D97-AF65-F5344CB8AC3E}">
        <p14:creationId xmlns:p14="http://schemas.microsoft.com/office/powerpoint/2010/main" val="1327364285"/>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464" y="38100"/>
            <a:ext cx="9997440" cy="1143000"/>
          </a:xfrm>
        </p:spPr>
        <p:txBody>
          <a:bodyPr/>
          <a:lstStyle/>
          <a:p>
            <a:pPr algn="ctr"/>
            <a:r>
              <a:rPr lang="en-US"/>
              <a:t>CABAM Student Advisory Committee</a:t>
            </a:r>
          </a:p>
        </p:txBody>
      </p:sp>
      <p:sp>
        <p:nvSpPr>
          <p:cNvPr id="3" name="Content Placeholder 2"/>
          <p:cNvSpPr>
            <a:spLocks noGrp="1"/>
          </p:cNvSpPr>
          <p:nvPr>
            <p:ph idx="1"/>
          </p:nvPr>
        </p:nvSpPr>
        <p:spPr>
          <a:xfrm>
            <a:off x="1495696" y="1001485"/>
            <a:ext cx="10487297" cy="5747657"/>
          </a:xfrm>
        </p:spPr>
        <p:txBody>
          <a:bodyPr>
            <a:normAutofit/>
          </a:bodyPr>
          <a:lstStyle/>
          <a:p>
            <a:pPr marL="0" marR="0" indent="0">
              <a:lnSpc>
                <a:spcPct val="107000"/>
              </a:lnSpc>
              <a:spcBef>
                <a:spcPts val="0"/>
              </a:spcBef>
              <a:spcAft>
                <a:spcPts val="0"/>
              </a:spcAft>
              <a:buNone/>
            </a:pPr>
            <a:r>
              <a:rPr lang="en-US" sz="2800" kern="100"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Are you a passionate and driven student interested in shaping the future of our Business Program while earning valuable volunteer community service hours? Here's your chance to make a real impact and pave the way for positive change! </a:t>
            </a:r>
          </a:p>
          <a:p>
            <a:pPr marL="0" indent="0">
              <a:lnSpc>
                <a:spcPct val="107000"/>
              </a:lnSpc>
              <a:spcBef>
                <a:spcPts val="0"/>
              </a:spcBef>
              <a:buNone/>
            </a:pPr>
            <a:r>
              <a:rPr lang="en-US" sz="2800" kern="100"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The Student Advisory Committee is a unique opportunity for dedicated students to have a direct say in the development and enhancement of CABAM, including the programs we offer, curriculum we utilize, the activities we participate in, and the causes we get involved in. Your insights, ideas, and feedback will help us create an even more engaging and enriching learning experience for all CABAM students.</a:t>
            </a:r>
          </a:p>
          <a:p>
            <a:pPr marL="0" indent="0">
              <a:lnSpc>
                <a:spcPct val="107000"/>
              </a:lnSpc>
              <a:spcBef>
                <a:spcPts val="0"/>
              </a:spcBef>
              <a:buNone/>
            </a:pPr>
            <a:r>
              <a:rPr lang="en-US" sz="2800" kern="100" dirty="0">
                <a:solidFill>
                  <a:srgbClr val="000080"/>
                </a:solidFill>
                <a:latin typeface="Times New Roman" panose="02020603050405020304" pitchFamily="18" charset="0"/>
                <a:ea typeface="Calibri" panose="020F0502020204030204" pitchFamily="34" charset="0"/>
                <a:cs typeface="Times New Roman" panose="02020603050405020304" pitchFamily="18" charset="0"/>
              </a:rPr>
              <a:t>See Mr. Schachter with questions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046" y="38100"/>
            <a:ext cx="10782954" cy="998220"/>
          </a:xfrm>
        </p:spPr>
        <p:txBody>
          <a:bodyPr/>
          <a:lstStyle/>
          <a:p>
            <a:pPr algn="ctr"/>
            <a:r>
              <a:rPr lang="en-US"/>
              <a:t>Future Business Leaders of America (FBLA)</a:t>
            </a:r>
          </a:p>
        </p:txBody>
      </p:sp>
      <p:sp>
        <p:nvSpPr>
          <p:cNvPr id="3" name="Content Placeholder 2"/>
          <p:cNvSpPr>
            <a:spLocks noGrp="1"/>
          </p:cNvSpPr>
          <p:nvPr>
            <p:ph idx="1"/>
          </p:nvPr>
        </p:nvSpPr>
        <p:spPr>
          <a:xfrm>
            <a:off x="1409045" y="1184365"/>
            <a:ext cx="10652325" cy="5512525"/>
          </a:xfrm>
        </p:spPr>
        <p:txBody>
          <a:bodyPr/>
          <a:lstStyle/>
          <a:p>
            <a:pPr marL="82296" indent="0">
              <a:buNone/>
            </a:pPr>
            <a:r>
              <a:rPr lang="en-US" dirty="0"/>
              <a:t>Future Business Leaders of America is a co-curricular student run organization designed to teach students about business while developing leadership, communication and team skills. All CABAM students are strongly encouraged to participate. </a:t>
            </a:r>
          </a:p>
          <a:p>
            <a:pPr marL="82296" indent="0">
              <a:buNone/>
            </a:pPr>
            <a:endParaRPr lang="en-US" dirty="0"/>
          </a:p>
          <a:p>
            <a:pPr marL="82296" indent="0">
              <a:buNone/>
            </a:pPr>
            <a:r>
              <a:rPr lang="en-US" dirty="0"/>
              <a:t>Information on School Website under Clubs &amp; Activities</a:t>
            </a:r>
          </a:p>
          <a:p>
            <a:pPr marL="82296" indent="0">
              <a:buNone/>
            </a:pPr>
            <a:r>
              <a:rPr lang="en-US" dirty="0"/>
              <a:t>Next General Meeting: </a:t>
            </a:r>
            <a:r>
              <a:rPr lang="en-US"/>
              <a:t>9/9/2025</a:t>
            </a:r>
            <a:r>
              <a:rPr lang="en-US" dirty="0"/>
              <a:t>, 2:05, 11-201</a:t>
            </a:r>
          </a:p>
        </p:txBody>
      </p:sp>
    </p:spTree>
    <p:extLst>
      <p:ext uri="{BB962C8B-B14F-4D97-AF65-F5344CB8AC3E}">
        <p14:creationId xmlns:p14="http://schemas.microsoft.com/office/powerpoint/2010/main" val="29855504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50B7-F289-4128-877B-A9AE7180892A}"/>
              </a:ext>
            </a:extLst>
          </p:cNvPr>
          <p:cNvSpPr>
            <a:spLocks noGrp="1"/>
          </p:cNvSpPr>
          <p:nvPr>
            <p:ph type="title"/>
          </p:nvPr>
        </p:nvSpPr>
        <p:spPr>
          <a:xfrm>
            <a:off x="1330669" y="0"/>
            <a:ext cx="9997440" cy="1143000"/>
          </a:xfrm>
        </p:spPr>
        <p:txBody>
          <a:bodyPr/>
          <a:lstStyle/>
          <a:p>
            <a:pPr algn="ctr"/>
            <a:r>
              <a:rPr lang="en-US"/>
              <a:t>National Technical Honor Society (NTHS)</a:t>
            </a:r>
          </a:p>
        </p:txBody>
      </p:sp>
      <p:sp>
        <p:nvSpPr>
          <p:cNvPr id="3" name="Content Placeholder 2">
            <a:extLst>
              <a:ext uri="{FF2B5EF4-FFF2-40B4-BE49-F238E27FC236}">
                <a16:creationId xmlns:a16="http://schemas.microsoft.com/office/drawing/2014/main" id="{FD0CFE17-5921-49D1-8446-8BEADB333A16}"/>
              </a:ext>
            </a:extLst>
          </p:cNvPr>
          <p:cNvSpPr>
            <a:spLocks noGrp="1"/>
          </p:cNvSpPr>
          <p:nvPr>
            <p:ph idx="1"/>
          </p:nvPr>
        </p:nvSpPr>
        <p:spPr>
          <a:xfrm>
            <a:off x="1428206" y="1018903"/>
            <a:ext cx="10483378" cy="5229497"/>
          </a:xfrm>
        </p:spPr>
        <p:txBody>
          <a:bodyPr>
            <a:normAutofit lnSpcReduction="10000"/>
          </a:bodyPr>
          <a:lstStyle/>
          <a:p>
            <a:pPr marL="82296" indent="0">
              <a:buNone/>
            </a:pPr>
            <a:r>
              <a:rPr lang="en-US">
                <a:effectLst/>
                <a:latin typeface="Calibri" panose="020F0502020204030204" pitchFamily="34" charset="0"/>
                <a:ea typeface="Calibri" panose="020F0502020204030204" pitchFamily="34" charset="0"/>
              </a:rPr>
              <a:t>National Technical Honor Society is a club that recognizes students who have carried an overall 3.0 GPA or higher in their overall academic coursework as well as within their CTE pathway or major. This club has awarded millions in scholarships and comes with a host of other perks for its members. “NTHS membership is the beginning of building a life and career upon a foundation of skill, service, responsibility, citizenship, scholarship, leadership, and honesty”. </a:t>
            </a:r>
          </a:p>
          <a:p>
            <a:pPr marL="82296" indent="0">
              <a:buNone/>
            </a:pPr>
            <a:r>
              <a:rPr lang="en-US">
                <a:effectLst/>
                <a:latin typeface="Calibri" panose="020F0502020204030204" pitchFamily="34" charset="0"/>
                <a:ea typeface="Calibri" panose="020F0502020204030204" pitchFamily="34" charset="0"/>
              </a:rPr>
              <a:t>Contact either Ms. Asamoah-Wade or Ms. Webb to see if you’re eligible!</a:t>
            </a:r>
          </a:p>
        </p:txBody>
      </p:sp>
    </p:spTree>
    <p:extLst>
      <p:ext uri="{BB962C8B-B14F-4D97-AF65-F5344CB8AC3E}">
        <p14:creationId xmlns:p14="http://schemas.microsoft.com/office/powerpoint/2010/main" val="748633573"/>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5EB8-8E26-4EFE-8449-4E74C2EF0ADE}"/>
              </a:ext>
            </a:extLst>
          </p:cNvPr>
          <p:cNvSpPr>
            <a:spLocks noGrp="1"/>
          </p:cNvSpPr>
          <p:nvPr>
            <p:ph type="title"/>
          </p:nvPr>
        </p:nvSpPr>
        <p:spPr>
          <a:xfrm>
            <a:off x="1339379" y="0"/>
            <a:ext cx="9997440" cy="1143000"/>
          </a:xfrm>
        </p:spPr>
        <p:txBody>
          <a:bodyPr/>
          <a:lstStyle/>
          <a:p>
            <a:pPr algn="ctr"/>
            <a:r>
              <a:rPr lang="en-US"/>
              <a:t>Girls Who Code</a:t>
            </a:r>
          </a:p>
        </p:txBody>
      </p:sp>
      <p:sp>
        <p:nvSpPr>
          <p:cNvPr id="3" name="Content Placeholder 2">
            <a:extLst>
              <a:ext uri="{FF2B5EF4-FFF2-40B4-BE49-F238E27FC236}">
                <a16:creationId xmlns:a16="http://schemas.microsoft.com/office/drawing/2014/main" id="{0667B421-98A3-4045-BEFB-4D614FC74BB4}"/>
              </a:ext>
            </a:extLst>
          </p:cNvPr>
          <p:cNvSpPr>
            <a:spLocks noGrp="1"/>
          </p:cNvSpPr>
          <p:nvPr>
            <p:ph idx="1"/>
          </p:nvPr>
        </p:nvSpPr>
        <p:spPr>
          <a:xfrm>
            <a:off x="1339379" y="923109"/>
            <a:ext cx="10572205" cy="5325291"/>
          </a:xfrm>
        </p:spPr>
        <p:txBody>
          <a:bodyPr>
            <a:normAutofit/>
          </a:bodyPr>
          <a:lstStyle/>
          <a:p>
            <a:pPr marL="82296" indent="0">
              <a:buNone/>
            </a:pPr>
            <a:r>
              <a:rPr lang="en-US" sz="3600" dirty="0">
                <a:effectLst/>
                <a:latin typeface="Calibri" panose="020F0502020204030204" pitchFamily="34" charset="0"/>
                <a:ea typeface="Calibri" panose="020F0502020204030204" pitchFamily="34" charset="0"/>
              </a:rPr>
              <a:t>Now in their sixth year operating at PHUHS. Students create a safe space on campus for aspiring female and female identifying coders and computer scientists to learn together and collectively work towards closing the gender gap in STEM. Members participate in team building exercises, hear from guest speakers who are shaking up the STEM fields and leaders in the CS community, and begin the building blocks of coding.</a:t>
            </a:r>
          </a:p>
        </p:txBody>
      </p:sp>
    </p:spTree>
    <p:extLst>
      <p:ext uri="{BB962C8B-B14F-4D97-AF65-F5344CB8AC3E}">
        <p14:creationId xmlns:p14="http://schemas.microsoft.com/office/powerpoint/2010/main" val="81808486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E1B258-29C4-47E7-952F-ECE67B5405EF}"/>
              </a:ext>
            </a:extLst>
          </p:cNvPr>
          <p:cNvGraphicFramePr>
            <a:graphicFrameLocks noGrp="1"/>
          </p:cNvGraphicFramePr>
          <p:nvPr>
            <p:extLst>
              <p:ext uri="{D42A27DB-BD31-4B8C-83A1-F6EECF244321}">
                <p14:modId xmlns:p14="http://schemas.microsoft.com/office/powerpoint/2010/main" val="3600846966"/>
              </p:ext>
            </p:extLst>
          </p:nvPr>
        </p:nvGraphicFramePr>
        <p:xfrm>
          <a:off x="1330670" y="0"/>
          <a:ext cx="10861330" cy="6857998"/>
        </p:xfrm>
        <a:graphic>
          <a:graphicData uri="http://schemas.openxmlformats.org/drawingml/2006/table">
            <a:tbl>
              <a:tblPr>
                <a:tableStyleId>{793D81CF-94F2-401A-BA57-92F5A7B2D0C5}</a:tableStyleId>
              </a:tblPr>
              <a:tblGrid>
                <a:gridCol w="1923822">
                  <a:extLst>
                    <a:ext uri="{9D8B030D-6E8A-4147-A177-3AD203B41FA5}">
                      <a16:colId xmlns:a16="http://schemas.microsoft.com/office/drawing/2014/main" val="3703953804"/>
                    </a:ext>
                  </a:extLst>
                </a:gridCol>
                <a:gridCol w="2953007">
                  <a:extLst>
                    <a:ext uri="{9D8B030D-6E8A-4147-A177-3AD203B41FA5}">
                      <a16:colId xmlns:a16="http://schemas.microsoft.com/office/drawing/2014/main" val="2136392784"/>
                    </a:ext>
                  </a:extLst>
                </a:gridCol>
                <a:gridCol w="5984501">
                  <a:extLst>
                    <a:ext uri="{9D8B030D-6E8A-4147-A177-3AD203B41FA5}">
                      <a16:colId xmlns:a16="http://schemas.microsoft.com/office/drawing/2014/main" val="793144412"/>
                    </a:ext>
                  </a:extLst>
                </a:gridCol>
              </a:tblGrid>
              <a:tr h="71992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CABAM Staff</a:t>
                      </a:r>
                    </a:p>
                  </a:txBody>
                  <a:tcPr marL="54376" marR="54376" marT="54376" marB="54376" anchor="ctr"/>
                </a:tc>
                <a:tc hMerge="1">
                  <a:txBody>
                    <a:bodyPr/>
                    <a:lstStyle/>
                    <a:p>
                      <a:endParaRPr lang="en-US" sz="2000">
                        <a:effectLst/>
                      </a:endParaRPr>
                    </a:p>
                  </a:txBody>
                  <a:tcPr marL="54376" marR="54376" marT="54376" marB="54376" anchor="ctr"/>
                </a:tc>
                <a:tc hMerge="1">
                  <a:txBody>
                    <a:bodyPr/>
                    <a:lstStyle/>
                    <a:p>
                      <a:endParaRPr lang="en-US" sz="2000">
                        <a:effectLst/>
                      </a:endParaRPr>
                    </a:p>
                  </a:txBody>
                  <a:tcPr marL="54376" marR="54376" marT="54376" marB="54376" anchor="ctr"/>
                </a:tc>
                <a:extLst>
                  <a:ext uri="{0D108BD9-81ED-4DB2-BD59-A6C34878D82A}">
                    <a16:rowId xmlns:a16="http://schemas.microsoft.com/office/drawing/2014/main" val="3056544307"/>
                  </a:ext>
                </a:extLst>
              </a:tr>
              <a:tr h="3283734">
                <a:tc>
                  <a:txBody>
                    <a:bodyPr/>
                    <a:lstStyle/>
                    <a:p>
                      <a:r>
                        <a:rPr lang="en-US" sz="2000">
                          <a:effectLst/>
                        </a:rPr>
                        <a:t>Kevin Schachter</a:t>
                      </a:r>
                    </a:p>
                  </a:txBody>
                  <a:tcPr marL="54376" marR="54376" marT="54376" marB="54376" anchor="ctr"/>
                </a:tc>
                <a:tc>
                  <a:txBody>
                    <a:bodyPr/>
                    <a:lstStyle/>
                    <a:p>
                      <a:r>
                        <a:rPr lang="en-US" sz="2000" u="sng" dirty="0">
                          <a:effectLst/>
                          <a:hlinkClick r:id="rId2"/>
                        </a:rPr>
                        <a:t>schachterk@pcsb.org</a:t>
                      </a:r>
                      <a:endParaRPr lang="en-US" sz="2000" dirty="0">
                        <a:effectLst/>
                      </a:endParaRPr>
                    </a:p>
                  </a:txBody>
                  <a:tcPr marL="54376" marR="54376" marT="54376" marB="54376" anchor="ctr"/>
                </a:tc>
                <a:tc>
                  <a:txBody>
                    <a:bodyPr/>
                    <a:lstStyle/>
                    <a:p>
                      <a:r>
                        <a:rPr lang="en-US" sz="2000" dirty="0">
                          <a:effectLst/>
                        </a:rPr>
                        <a:t>Accounting Applications I, Legal Aspects of Business, Business &amp; Entrepreneurial Principles, Introduction to Hospitality &amp; Tourism, Technology for Hospitality &amp; Tourism, Hospitality &amp; Tourism Marketing Management, Hospitality &amp; Tourism Internship, Hospitality &amp; Tourism Entrepreneurship, Business Ed. Directed Study. ***Future Business Leaders of America(FBLA), ***Technology Coordinator/phuhs.org Webmaster, ***Department Chair</a:t>
                      </a:r>
                    </a:p>
                  </a:txBody>
                  <a:tcPr marL="54376" marR="54376" marT="54376" marB="54376" anchor="ctr"/>
                </a:tc>
                <a:extLst>
                  <a:ext uri="{0D108BD9-81ED-4DB2-BD59-A6C34878D82A}">
                    <a16:rowId xmlns:a16="http://schemas.microsoft.com/office/drawing/2014/main" val="1417583353"/>
                  </a:ext>
                </a:extLst>
              </a:tr>
              <a:tr h="1590523">
                <a:tc>
                  <a:txBody>
                    <a:bodyPr/>
                    <a:lstStyle/>
                    <a:p>
                      <a:r>
                        <a:rPr lang="en-US" sz="2000">
                          <a:effectLst/>
                        </a:rPr>
                        <a:t>Dzindzi </a:t>
                      </a:r>
                      <a:br>
                        <a:rPr lang="en-US" sz="2000">
                          <a:effectLst/>
                        </a:rPr>
                      </a:br>
                      <a:r>
                        <a:rPr lang="en-US" sz="2000">
                          <a:effectLst/>
                        </a:rPr>
                        <a:t>Asamoah-Wade</a:t>
                      </a:r>
                    </a:p>
                  </a:txBody>
                  <a:tcPr marL="54376" marR="54376" marT="54376" marB="54376" anchor="ctr"/>
                </a:tc>
                <a:tc>
                  <a:txBody>
                    <a:bodyPr/>
                    <a:lstStyle/>
                    <a:p>
                      <a:r>
                        <a:rPr lang="en-US" sz="2000" u="sng">
                          <a:effectLst/>
                          <a:hlinkClick r:id="rId3"/>
                        </a:rPr>
                        <a:t>asamoahwaded@pcsb.org</a:t>
                      </a:r>
                      <a:endParaRPr lang="en-US" sz="2000">
                        <a:effectLst/>
                      </a:endParaRPr>
                    </a:p>
                  </a:txBody>
                  <a:tcPr marL="54376" marR="54376" marT="54376" marB="54376" anchor="ctr"/>
                </a:tc>
                <a:tc>
                  <a:txBody>
                    <a:bodyPr/>
                    <a:lstStyle/>
                    <a:p>
                      <a:r>
                        <a:rPr lang="en-US" sz="2000" dirty="0">
                          <a:effectLst/>
                        </a:rPr>
                        <a:t>Advanced Information Technology, Foundations of Programming, AP Computer Science Principles, Digital Design 1-3, ***National Technical Honor Society, ***Girls Who Code</a:t>
                      </a:r>
                    </a:p>
                  </a:txBody>
                  <a:tcPr marL="54376" marR="54376" marT="54376" marB="54376" anchor="ctr"/>
                </a:tc>
                <a:extLst>
                  <a:ext uri="{0D108BD9-81ED-4DB2-BD59-A6C34878D82A}">
                    <a16:rowId xmlns:a16="http://schemas.microsoft.com/office/drawing/2014/main" val="2566441624"/>
                  </a:ext>
                </a:extLst>
              </a:tr>
              <a:tr h="1263812">
                <a:tc>
                  <a:txBody>
                    <a:bodyPr/>
                    <a:lstStyle/>
                    <a:p>
                      <a:r>
                        <a:rPr lang="en-US" sz="2000">
                          <a:effectLst/>
                        </a:rPr>
                        <a:t>Randy Homa</a:t>
                      </a:r>
                    </a:p>
                  </a:txBody>
                  <a:tcPr marL="54376" marR="54376" marT="54376" marB="54376" anchor="ctr"/>
                </a:tc>
                <a:tc>
                  <a:txBody>
                    <a:bodyPr/>
                    <a:lstStyle/>
                    <a:p>
                      <a:r>
                        <a:rPr lang="en-US" sz="2000">
                          <a:effectLst/>
                          <a:hlinkClick r:id="rId4"/>
                        </a:rPr>
                        <a:t>homar@pcsb.org</a:t>
                      </a:r>
                      <a:endParaRPr lang="en-US" sz="2000">
                        <a:effectLst/>
                      </a:endParaRPr>
                    </a:p>
                  </a:txBody>
                  <a:tcPr marL="54376" marR="54376" marT="54376" marB="54376" anchor="ctr"/>
                </a:tc>
                <a:tc>
                  <a:txBody>
                    <a:bodyPr/>
                    <a:lstStyle/>
                    <a:p>
                      <a:r>
                        <a:rPr lang="en-US" sz="2000" dirty="0">
                          <a:effectLst/>
                        </a:rPr>
                        <a:t>Sports, Recreation &amp; Entertainment Marketing I – III: Personal Finance</a:t>
                      </a:r>
                    </a:p>
                  </a:txBody>
                  <a:tcPr marL="54376" marR="54376" marT="54376" marB="54376" anchor="ctr"/>
                </a:tc>
                <a:extLst>
                  <a:ext uri="{0D108BD9-81ED-4DB2-BD59-A6C34878D82A}">
                    <a16:rowId xmlns:a16="http://schemas.microsoft.com/office/drawing/2014/main" val="955867929"/>
                  </a:ext>
                </a:extLst>
              </a:tr>
            </a:tbl>
          </a:graphicData>
        </a:graphic>
      </p:graphicFrame>
    </p:spTree>
    <p:extLst>
      <p:ext uri="{BB962C8B-B14F-4D97-AF65-F5344CB8AC3E}">
        <p14:creationId xmlns:p14="http://schemas.microsoft.com/office/powerpoint/2010/main" val="362823463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35BD-208C-3B73-99BA-D9597B9E852F}"/>
              </a:ext>
            </a:extLst>
          </p:cNvPr>
          <p:cNvSpPr>
            <a:spLocks noGrp="1"/>
          </p:cNvSpPr>
          <p:nvPr>
            <p:ph type="title"/>
          </p:nvPr>
        </p:nvSpPr>
        <p:spPr/>
        <p:txBody>
          <a:bodyPr/>
          <a:lstStyle/>
          <a:p>
            <a:r>
              <a:rPr lang="en-US" err="1"/>
              <a:t>TEDxYouth@PHUHS</a:t>
            </a:r>
            <a:endParaRPr lang="en-US"/>
          </a:p>
        </p:txBody>
      </p:sp>
      <p:sp>
        <p:nvSpPr>
          <p:cNvPr id="3" name="Content Placeholder 2">
            <a:extLst>
              <a:ext uri="{FF2B5EF4-FFF2-40B4-BE49-F238E27FC236}">
                <a16:creationId xmlns:a16="http://schemas.microsoft.com/office/drawing/2014/main" id="{DBED5063-D9E6-E0C0-58A6-A53E002992FE}"/>
              </a:ext>
            </a:extLst>
          </p:cNvPr>
          <p:cNvSpPr>
            <a:spLocks noGrp="1"/>
          </p:cNvSpPr>
          <p:nvPr>
            <p:ph idx="1"/>
          </p:nvPr>
        </p:nvSpPr>
        <p:spPr>
          <a:xfrm>
            <a:off x="1545336" y="1261872"/>
            <a:ext cx="10366248" cy="4986528"/>
          </a:xfrm>
        </p:spPr>
        <p:txBody>
          <a:bodyPr>
            <a:noAutofit/>
          </a:bodyPr>
          <a:lstStyle/>
          <a:p>
            <a:r>
              <a:rPr lang="en-US" sz="2400" dirty="0"/>
              <a:t>Student run </a:t>
            </a:r>
            <a:r>
              <a:rPr lang="en-US" sz="2400" dirty="0" err="1"/>
              <a:t>TEDxYouth</a:t>
            </a:r>
            <a:r>
              <a:rPr lang="en-US" sz="2400" dirty="0"/>
              <a:t> Event</a:t>
            </a:r>
          </a:p>
          <a:p>
            <a:r>
              <a:rPr lang="en-US" sz="2400" dirty="0"/>
              <a:t>Informational Meeting Thursday, September 4, 2:00 in 11-201</a:t>
            </a:r>
          </a:p>
          <a:p>
            <a:pPr lvl="1"/>
            <a:r>
              <a:rPr lang="en-US" sz="2400" dirty="0"/>
              <a:t>Positions Needed:</a:t>
            </a:r>
          </a:p>
          <a:p>
            <a:pPr lvl="2"/>
            <a:r>
              <a:rPr lang="en-US" dirty="0"/>
              <a:t>Lead Curator</a:t>
            </a:r>
          </a:p>
          <a:p>
            <a:pPr lvl="3"/>
            <a:r>
              <a:rPr lang="en-US" sz="2400" dirty="0"/>
              <a:t>Curators</a:t>
            </a:r>
          </a:p>
          <a:p>
            <a:pPr lvl="2"/>
            <a:r>
              <a:rPr lang="en-US" dirty="0"/>
              <a:t>Executive Producer</a:t>
            </a:r>
          </a:p>
          <a:p>
            <a:pPr lvl="2"/>
            <a:r>
              <a:rPr lang="en-US" dirty="0"/>
              <a:t>Event Manager</a:t>
            </a:r>
          </a:p>
          <a:p>
            <a:pPr lvl="2"/>
            <a:r>
              <a:rPr lang="en-US" dirty="0"/>
              <a:t>Sponsorship &amp; Budget Manager</a:t>
            </a:r>
          </a:p>
          <a:p>
            <a:pPr lvl="2"/>
            <a:r>
              <a:rPr lang="en-US" dirty="0"/>
              <a:t>Communications, Editorial &amp; Marketing Director</a:t>
            </a:r>
          </a:p>
          <a:p>
            <a:pPr lvl="3"/>
            <a:r>
              <a:rPr lang="en-US" sz="2400" dirty="0"/>
              <a:t>Lead Designer</a:t>
            </a:r>
          </a:p>
          <a:p>
            <a:pPr lvl="3"/>
            <a:r>
              <a:rPr lang="en-US" sz="2400" dirty="0"/>
              <a:t>Website Manager</a:t>
            </a:r>
          </a:p>
          <a:p>
            <a:pPr lvl="2"/>
            <a:r>
              <a:rPr lang="en-US" dirty="0"/>
              <a:t>Video &amp; Production Manager</a:t>
            </a:r>
          </a:p>
        </p:txBody>
      </p:sp>
      <p:pic>
        <p:nvPicPr>
          <p:cNvPr id="1026" name="Picture 2" descr="TEDxYouth at PHUHS">
            <a:extLst>
              <a:ext uri="{FF2B5EF4-FFF2-40B4-BE49-F238E27FC236}">
                <a16:creationId xmlns:a16="http://schemas.microsoft.com/office/drawing/2014/main" id="{6D930152-5535-AC61-F8F2-80861A51D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488" y="5092976"/>
            <a:ext cx="4744435" cy="156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50771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F27A-97F6-47AB-9DD5-75E78C0B0659}"/>
              </a:ext>
            </a:extLst>
          </p:cNvPr>
          <p:cNvSpPr>
            <a:spLocks noGrp="1"/>
          </p:cNvSpPr>
          <p:nvPr>
            <p:ph type="title"/>
          </p:nvPr>
        </p:nvSpPr>
        <p:spPr>
          <a:xfrm>
            <a:off x="1367297" y="0"/>
            <a:ext cx="9997440" cy="1143000"/>
          </a:xfrm>
        </p:spPr>
        <p:txBody>
          <a:bodyPr/>
          <a:lstStyle/>
          <a:p>
            <a:pPr algn="ctr"/>
            <a:r>
              <a:rPr lang="en-US"/>
              <a:t>Field Trips:</a:t>
            </a:r>
          </a:p>
        </p:txBody>
      </p:sp>
      <p:sp>
        <p:nvSpPr>
          <p:cNvPr id="3" name="Content Placeholder 2">
            <a:extLst>
              <a:ext uri="{FF2B5EF4-FFF2-40B4-BE49-F238E27FC236}">
                <a16:creationId xmlns:a16="http://schemas.microsoft.com/office/drawing/2014/main" id="{2412B0A0-5C89-4D83-ACB4-FC6325D74418}"/>
              </a:ext>
            </a:extLst>
          </p:cNvPr>
          <p:cNvSpPr>
            <a:spLocks noGrp="1"/>
          </p:cNvSpPr>
          <p:nvPr>
            <p:ph idx="1"/>
          </p:nvPr>
        </p:nvSpPr>
        <p:spPr>
          <a:xfrm>
            <a:off x="1367297" y="959224"/>
            <a:ext cx="10824703" cy="5898776"/>
          </a:xfrm>
        </p:spPr>
        <p:txBody>
          <a:bodyPr>
            <a:normAutofit/>
          </a:bodyPr>
          <a:lstStyle/>
          <a:p>
            <a:r>
              <a:rPr lang="en-US" dirty="0"/>
              <a:t>Benchmark International (Amelie) Arena </a:t>
            </a:r>
          </a:p>
          <a:p>
            <a:r>
              <a:rPr lang="en-US" dirty="0"/>
              <a:t>Florida Restaurant Show</a:t>
            </a:r>
          </a:p>
          <a:p>
            <a:r>
              <a:rPr lang="en-US" dirty="0"/>
              <a:t>Innisbrook Resort</a:t>
            </a:r>
          </a:p>
          <a:p>
            <a:r>
              <a:rPr lang="en-US" dirty="0"/>
              <a:t>Hyatt Regency</a:t>
            </a:r>
          </a:p>
          <a:p>
            <a:r>
              <a:rPr lang="en-US" dirty="0"/>
              <a:t>FBLA National Conferences:</a:t>
            </a:r>
          </a:p>
          <a:p>
            <a:pPr lvl="1"/>
            <a:r>
              <a:rPr lang="en-US" dirty="0"/>
              <a:t>2026: San Antonio, TX; 2027: Nashville, TN; 2028: Columbus, OH</a:t>
            </a:r>
          </a:p>
          <a:p>
            <a:r>
              <a:rPr lang="en-US" dirty="0"/>
              <a:t>Synapse Summit </a:t>
            </a:r>
          </a:p>
          <a:p>
            <a:r>
              <a:rPr lang="en-US" dirty="0"/>
              <a:t>Senior Trip – Hollywood Studios – April 2, 2026</a:t>
            </a:r>
          </a:p>
          <a:p>
            <a:r>
              <a:rPr lang="en-US" dirty="0"/>
              <a:t>CABAM: “Business in…Seattle” February 12-16, 2026</a:t>
            </a:r>
          </a:p>
          <a:p>
            <a:r>
              <a:rPr lang="en-US" dirty="0"/>
              <a:t>Business in JAPAN: Spring Break – March 2026</a:t>
            </a:r>
          </a:p>
        </p:txBody>
      </p:sp>
      <p:pic>
        <p:nvPicPr>
          <p:cNvPr id="5" name="Picture 4">
            <a:extLst>
              <a:ext uri="{FF2B5EF4-FFF2-40B4-BE49-F238E27FC236}">
                <a16:creationId xmlns:a16="http://schemas.microsoft.com/office/drawing/2014/main" id="{AE32C48C-7E3B-E59D-4E9D-F69286799947}"/>
              </a:ext>
            </a:extLst>
          </p:cNvPr>
          <p:cNvPicPr>
            <a:picLocks noChangeAspect="1"/>
          </p:cNvPicPr>
          <p:nvPr/>
        </p:nvPicPr>
        <p:blipFill>
          <a:blip r:embed="rId2"/>
          <a:stretch>
            <a:fillRect/>
          </a:stretch>
        </p:blipFill>
        <p:spPr>
          <a:xfrm>
            <a:off x="9939528" y="1544763"/>
            <a:ext cx="1923288" cy="1884237"/>
          </a:xfrm>
          <a:prstGeom prst="rect">
            <a:avLst/>
          </a:prstGeom>
        </p:spPr>
      </p:pic>
    </p:spTree>
    <p:extLst>
      <p:ext uri="{BB962C8B-B14F-4D97-AF65-F5344CB8AC3E}">
        <p14:creationId xmlns:p14="http://schemas.microsoft.com/office/powerpoint/2010/main" val="2363348605"/>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630" y="0"/>
            <a:ext cx="9997440" cy="1143000"/>
          </a:xfrm>
        </p:spPr>
        <p:txBody>
          <a:bodyPr/>
          <a:lstStyle/>
          <a:p>
            <a:pPr algn="ctr"/>
            <a:r>
              <a:rPr lang="en-US"/>
              <a:t>Incentives</a:t>
            </a:r>
          </a:p>
        </p:txBody>
      </p:sp>
      <p:sp>
        <p:nvSpPr>
          <p:cNvPr id="3" name="Content Placeholder 2"/>
          <p:cNvSpPr>
            <a:spLocks noGrp="1"/>
          </p:cNvSpPr>
          <p:nvPr>
            <p:ph idx="1"/>
          </p:nvPr>
        </p:nvSpPr>
        <p:spPr>
          <a:xfrm>
            <a:off x="1391630" y="1143000"/>
            <a:ext cx="9997440" cy="4800600"/>
          </a:xfrm>
        </p:spPr>
        <p:txBody>
          <a:bodyPr/>
          <a:lstStyle/>
          <a:p>
            <a:r>
              <a:rPr lang="en-US" dirty="0"/>
              <a:t>Scholarships (Gold Seal/Bright Futures)</a:t>
            </a:r>
          </a:p>
          <a:p>
            <a:pPr lvl="1"/>
            <a:r>
              <a:rPr lang="en-US" dirty="0"/>
              <a:t>The Tim &amp; Susan Bryce Scholarship $1,000		</a:t>
            </a:r>
          </a:p>
          <a:p>
            <a:r>
              <a:rPr lang="en-US" dirty="0"/>
              <a:t>College Credit (SPC)</a:t>
            </a:r>
          </a:p>
          <a:p>
            <a:r>
              <a:rPr lang="en-US" dirty="0"/>
              <a:t>Reduced Cost on Field Trips</a:t>
            </a:r>
          </a:p>
          <a:p>
            <a:r>
              <a:rPr lang="en-US" dirty="0"/>
              <a:t>Grad Cords for Program Completers</a:t>
            </a:r>
          </a:p>
          <a:p>
            <a:r>
              <a:rPr lang="en-US" dirty="0"/>
              <a:t>T-Shirts</a:t>
            </a:r>
          </a:p>
          <a:p>
            <a:r>
              <a:rPr lang="en-US" dirty="0"/>
              <a:t>Prizes, Gift Cards/Certificates, Swag</a:t>
            </a:r>
          </a:p>
          <a:p>
            <a:pPr marL="82296" indent="0">
              <a:buNone/>
            </a:pPr>
            <a:endParaRPr lang="en-US" dirty="0"/>
          </a:p>
        </p:txBody>
      </p:sp>
    </p:spTree>
    <p:extLst>
      <p:ext uri="{BB962C8B-B14F-4D97-AF65-F5344CB8AC3E}">
        <p14:creationId xmlns:p14="http://schemas.microsoft.com/office/powerpoint/2010/main" val="122505811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108" y="-150223"/>
            <a:ext cx="6285412" cy="838200"/>
          </a:xfrm>
        </p:spPr>
        <p:txBody>
          <a:bodyPr/>
          <a:lstStyle/>
          <a:p>
            <a:r>
              <a:rPr lang="en-US"/>
              <a:t>CABAM Programs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4211221"/>
              </p:ext>
            </p:extLst>
          </p:nvPr>
        </p:nvGraphicFramePr>
        <p:xfrm>
          <a:off x="883485" y="768095"/>
          <a:ext cx="11488348" cy="5962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171562"/>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108" y="-150223"/>
            <a:ext cx="6285412" cy="838200"/>
          </a:xfrm>
        </p:spPr>
        <p:txBody>
          <a:bodyPr>
            <a:normAutofit fontScale="90000"/>
          </a:bodyPr>
          <a:lstStyle/>
          <a:p>
            <a:r>
              <a:rPr lang="en-US"/>
              <a:t>CABAM Standalone Courses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2636354"/>
              </p:ext>
            </p:extLst>
          </p:nvPr>
        </p:nvGraphicFramePr>
        <p:xfrm>
          <a:off x="618309" y="786383"/>
          <a:ext cx="11488348" cy="5962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37658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EDFD-8249-C0C2-64A8-DDA8670F4D11}"/>
              </a:ext>
            </a:extLst>
          </p:cNvPr>
          <p:cNvSpPr>
            <a:spLocks noGrp="1"/>
          </p:cNvSpPr>
          <p:nvPr>
            <p:ph type="title"/>
          </p:nvPr>
        </p:nvSpPr>
        <p:spPr>
          <a:xfrm>
            <a:off x="1347216" y="0"/>
            <a:ext cx="9997440" cy="609600"/>
          </a:xfrm>
        </p:spPr>
        <p:txBody>
          <a:bodyPr>
            <a:normAutofit fontScale="90000"/>
          </a:bodyPr>
          <a:lstStyle/>
          <a:p>
            <a:pPr algn="ctr"/>
            <a:r>
              <a:rPr lang="en-US"/>
              <a:t>Classes with room to spare:</a:t>
            </a:r>
          </a:p>
        </p:txBody>
      </p:sp>
      <p:sp>
        <p:nvSpPr>
          <p:cNvPr id="3" name="Content Placeholder 2">
            <a:extLst>
              <a:ext uri="{FF2B5EF4-FFF2-40B4-BE49-F238E27FC236}">
                <a16:creationId xmlns:a16="http://schemas.microsoft.com/office/drawing/2014/main" id="{27B6CFE6-DAFE-B726-C925-C4289244CBF9}"/>
              </a:ext>
            </a:extLst>
          </p:cNvPr>
          <p:cNvSpPr>
            <a:spLocks noGrp="1"/>
          </p:cNvSpPr>
          <p:nvPr>
            <p:ph idx="1"/>
          </p:nvPr>
        </p:nvSpPr>
        <p:spPr>
          <a:xfrm>
            <a:off x="1347216" y="670560"/>
            <a:ext cx="10844784" cy="6187440"/>
          </a:xfrm>
        </p:spPr>
        <p:txBody>
          <a:bodyPr numCol="2">
            <a:normAutofit/>
          </a:bodyPr>
          <a:lstStyle/>
          <a:p>
            <a:r>
              <a:rPr lang="en-US" sz="2800" u="sng" dirty="0"/>
              <a:t>Period 1</a:t>
            </a:r>
          </a:p>
          <a:p>
            <a:pPr lvl="1"/>
            <a:r>
              <a:rPr lang="en-US" dirty="0"/>
              <a:t>APCSP</a:t>
            </a:r>
          </a:p>
          <a:p>
            <a:pPr lvl="1"/>
            <a:r>
              <a:rPr lang="en-US" dirty="0"/>
              <a:t>Accounting Applications</a:t>
            </a:r>
          </a:p>
          <a:p>
            <a:pPr lvl="1"/>
            <a:r>
              <a:rPr lang="en-US" dirty="0"/>
              <a:t>Sports, Entertainment &amp; Recreation Marketing</a:t>
            </a:r>
          </a:p>
          <a:p>
            <a:r>
              <a:rPr lang="en-US" sz="2800" u="sng" dirty="0"/>
              <a:t>Period 2</a:t>
            </a:r>
          </a:p>
          <a:p>
            <a:pPr lvl="1"/>
            <a:r>
              <a:rPr lang="en-US" dirty="0"/>
              <a:t>Business &amp; Entrepreneurial Principles</a:t>
            </a:r>
          </a:p>
          <a:p>
            <a:pPr lvl="1"/>
            <a:r>
              <a:rPr lang="en-US" dirty="0"/>
              <a:t>Foundations of Programming</a:t>
            </a:r>
          </a:p>
          <a:p>
            <a:r>
              <a:rPr lang="en-US" sz="2800" u="sng" dirty="0"/>
              <a:t>Period 3</a:t>
            </a:r>
          </a:p>
          <a:p>
            <a:pPr lvl="1"/>
            <a:r>
              <a:rPr lang="en-US" dirty="0"/>
              <a:t>Advanced IT</a:t>
            </a:r>
          </a:p>
          <a:p>
            <a:pPr lvl="1"/>
            <a:r>
              <a:rPr lang="en-US" dirty="0"/>
              <a:t>Business &amp; Entrepreneurial Principles</a:t>
            </a:r>
          </a:p>
          <a:p>
            <a:r>
              <a:rPr lang="en-US" sz="2800" u="sng" dirty="0"/>
              <a:t>Period 4</a:t>
            </a:r>
          </a:p>
          <a:p>
            <a:pPr lvl="1"/>
            <a:r>
              <a:rPr lang="en-US" dirty="0"/>
              <a:t>Digital Design I</a:t>
            </a:r>
          </a:p>
          <a:p>
            <a:pPr lvl="1"/>
            <a:r>
              <a:rPr lang="en-US" dirty="0"/>
              <a:t>Intro to Hospitality &amp; Tourism</a:t>
            </a:r>
          </a:p>
          <a:p>
            <a:r>
              <a:rPr lang="en-US" sz="2800" u="sng" dirty="0"/>
              <a:t>Period 5</a:t>
            </a:r>
          </a:p>
          <a:p>
            <a:pPr lvl="1"/>
            <a:r>
              <a:rPr lang="en-US" dirty="0"/>
              <a:t>Intro to Hospitality &amp; Tourism</a:t>
            </a:r>
          </a:p>
          <a:p>
            <a:pPr lvl="1"/>
            <a:r>
              <a:rPr lang="en-US" dirty="0"/>
              <a:t>Digital Design 2, 3, 4</a:t>
            </a:r>
          </a:p>
          <a:p>
            <a:r>
              <a:rPr lang="en-US" sz="2800" u="sng" dirty="0"/>
              <a:t>Period 6</a:t>
            </a:r>
          </a:p>
          <a:p>
            <a:pPr lvl="1"/>
            <a:r>
              <a:rPr lang="en-US" dirty="0"/>
              <a:t>Legal Aspects of Business</a:t>
            </a:r>
          </a:p>
          <a:p>
            <a:pPr lvl="1"/>
            <a:r>
              <a:rPr lang="en-US" dirty="0"/>
              <a:t>APCSP</a:t>
            </a:r>
          </a:p>
        </p:txBody>
      </p:sp>
    </p:spTree>
    <p:extLst>
      <p:ext uri="{BB962C8B-B14F-4D97-AF65-F5344CB8AC3E}">
        <p14:creationId xmlns:p14="http://schemas.microsoft.com/office/powerpoint/2010/main" val="2621247846"/>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5810-981F-133D-5AC8-1BF7A1D18707}"/>
              </a:ext>
            </a:extLst>
          </p:cNvPr>
          <p:cNvSpPr>
            <a:spLocks noGrp="1"/>
          </p:cNvSpPr>
          <p:nvPr>
            <p:ph type="title"/>
          </p:nvPr>
        </p:nvSpPr>
        <p:spPr/>
        <p:txBody>
          <a:bodyPr/>
          <a:lstStyle/>
          <a:p>
            <a:r>
              <a:rPr lang="en-US"/>
              <a:t>Upcoming Opportunities/Events</a:t>
            </a:r>
          </a:p>
        </p:txBody>
      </p:sp>
      <p:sp>
        <p:nvSpPr>
          <p:cNvPr id="3" name="Content Placeholder 2">
            <a:extLst>
              <a:ext uri="{FF2B5EF4-FFF2-40B4-BE49-F238E27FC236}">
                <a16:creationId xmlns:a16="http://schemas.microsoft.com/office/drawing/2014/main" id="{01FE5BE2-A3B0-002E-1078-F3A5584E4FA7}"/>
              </a:ext>
            </a:extLst>
          </p:cNvPr>
          <p:cNvSpPr>
            <a:spLocks noGrp="1"/>
          </p:cNvSpPr>
          <p:nvPr>
            <p:ph idx="1"/>
          </p:nvPr>
        </p:nvSpPr>
        <p:spPr>
          <a:xfrm>
            <a:off x="1319134" y="1447800"/>
            <a:ext cx="10872866" cy="4800600"/>
          </a:xfrm>
        </p:spPr>
        <p:txBody>
          <a:bodyPr>
            <a:normAutofit/>
          </a:bodyPr>
          <a:lstStyle/>
          <a:p>
            <a:r>
              <a:rPr lang="en-US" sz="3600" dirty="0"/>
              <a:t>Parent’s Night: 8/26 6:00-8:00 p.m.</a:t>
            </a:r>
          </a:p>
          <a:p>
            <a:r>
              <a:rPr lang="en-US" sz="3600" dirty="0"/>
              <a:t>TEDxYouth@PHUHS: Thursday, September 4</a:t>
            </a:r>
          </a:p>
          <a:p>
            <a:r>
              <a:rPr lang="en-US" sz="3600" dirty="0"/>
              <a:t>CABAM Community Advisory: September 8</a:t>
            </a:r>
          </a:p>
          <a:p>
            <a:r>
              <a:rPr lang="en-US" sz="3600" dirty="0"/>
              <a:t>FBLA – Next General Meeting After School </a:t>
            </a:r>
            <a:r>
              <a:rPr lang="en-US" sz="3600"/>
              <a:t>9/9</a:t>
            </a:r>
            <a:endParaRPr lang="en-US" sz="3600" dirty="0"/>
          </a:p>
          <a:p>
            <a:r>
              <a:rPr lang="en-US" sz="3600" dirty="0"/>
              <a:t>CABAM Parent Summit: 9/10 7:00pm–8:30pm</a:t>
            </a:r>
          </a:p>
        </p:txBody>
      </p:sp>
    </p:spTree>
    <p:extLst>
      <p:ext uri="{BB962C8B-B14F-4D97-AF65-F5344CB8AC3E}">
        <p14:creationId xmlns:p14="http://schemas.microsoft.com/office/powerpoint/2010/main" val="1880015061"/>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6F42-C893-4ADA-ACA9-E9B27116A6D0}"/>
              </a:ext>
            </a:extLst>
          </p:cNvPr>
          <p:cNvSpPr>
            <a:spLocks noGrp="1"/>
          </p:cNvSpPr>
          <p:nvPr>
            <p:ph type="title"/>
          </p:nvPr>
        </p:nvSpPr>
        <p:spPr>
          <a:xfrm>
            <a:off x="1338072" y="38100"/>
            <a:ext cx="10768584" cy="1040892"/>
          </a:xfrm>
        </p:spPr>
        <p:txBody>
          <a:bodyPr>
            <a:normAutofit fontScale="90000"/>
          </a:bodyPr>
          <a:lstStyle/>
          <a:p>
            <a:r>
              <a:rPr lang="en-US"/>
              <a:t>Common Career Technical Core</a:t>
            </a:r>
            <a:br>
              <a:rPr lang="en-US"/>
            </a:br>
            <a:r>
              <a:rPr lang="en-US"/>
              <a:t>Career Ready Practices</a:t>
            </a:r>
          </a:p>
        </p:txBody>
      </p:sp>
      <p:sp>
        <p:nvSpPr>
          <p:cNvPr id="3" name="Content Placeholder 2">
            <a:extLst>
              <a:ext uri="{FF2B5EF4-FFF2-40B4-BE49-F238E27FC236}">
                <a16:creationId xmlns:a16="http://schemas.microsoft.com/office/drawing/2014/main" id="{1B5F8B60-CACF-4211-AFC1-61F48B9BF009}"/>
              </a:ext>
            </a:extLst>
          </p:cNvPr>
          <p:cNvSpPr>
            <a:spLocks noGrp="1"/>
          </p:cNvSpPr>
          <p:nvPr>
            <p:ph idx="1"/>
          </p:nvPr>
        </p:nvSpPr>
        <p:spPr>
          <a:xfrm>
            <a:off x="1338072" y="1456944"/>
            <a:ext cx="9997440" cy="4800600"/>
          </a:xfrm>
        </p:spPr>
        <p:txBody>
          <a:bodyPr>
            <a:normAutofit lnSpcReduction="10000"/>
          </a:bodyPr>
          <a:lstStyle/>
          <a:p>
            <a:pPr marL="82296" indent="0">
              <a:buNone/>
            </a:pPr>
            <a:r>
              <a:rPr lang="en-US" sz="3600"/>
              <a:t>Career Ready Practices describe the career-ready skills that students should develop. These practices are not exclusive to a class, Career Pathway, program of study, discipline or level of education. Career Ready Practices should be taught and reinforced in all career exploration and preparation programs with increasingly higher levels of complexity and expectation as a student advances through a program of study.</a:t>
            </a:r>
          </a:p>
        </p:txBody>
      </p:sp>
    </p:spTree>
    <p:extLst>
      <p:ext uri="{BB962C8B-B14F-4D97-AF65-F5344CB8AC3E}">
        <p14:creationId xmlns:p14="http://schemas.microsoft.com/office/powerpoint/2010/main" val="2525909011"/>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89BEF-14FF-4269-8A8E-48BBADC59943}"/>
              </a:ext>
            </a:extLst>
          </p:cNvPr>
          <p:cNvSpPr>
            <a:spLocks noGrp="1"/>
          </p:cNvSpPr>
          <p:nvPr>
            <p:ph idx="1"/>
          </p:nvPr>
        </p:nvSpPr>
        <p:spPr>
          <a:xfrm>
            <a:off x="1338072" y="1420368"/>
            <a:ext cx="10853928" cy="5399532"/>
          </a:xfrm>
        </p:spPr>
        <p:txBody>
          <a:bodyPr>
            <a:normAutofit fontScale="85000" lnSpcReduction="10000"/>
          </a:bodyPr>
          <a:lstStyle/>
          <a:p>
            <a:pPr marL="596646" indent="-514350">
              <a:buFont typeface="+mj-lt"/>
              <a:buAutoNum type="arabicPeriod"/>
            </a:pPr>
            <a:r>
              <a:rPr lang="en-US"/>
              <a:t>Act as a responsible and contributing citizen and employee.</a:t>
            </a:r>
          </a:p>
          <a:p>
            <a:pPr marL="596646" indent="-514350">
              <a:buFont typeface="+mj-lt"/>
              <a:buAutoNum type="arabicPeriod"/>
            </a:pPr>
            <a:r>
              <a:rPr lang="en-US"/>
              <a:t>Apply appropriate academic and technical skills.</a:t>
            </a:r>
          </a:p>
          <a:p>
            <a:pPr marL="596646" indent="-514350">
              <a:buFont typeface="+mj-lt"/>
              <a:buAutoNum type="arabicPeriod"/>
            </a:pPr>
            <a:r>
              <a:rPr lang="en-US"/>
              <a:t>Attend to personal health and financial well-being.</a:t>
            </a:r>
          </a:p>
          <a:p>
            <a:pPr marL="596646" indent="-514350">
              <a:buFont typeface="+mj-lt"/>
              <a:buAutoNum type="arabicPeriod"/>
            </a:pPr>
            <a:r>
              <a:rPr lang="en-US"/>
              <a:t>Communicate clearly, effectively and with reason.</a:t>
            </a:r>
          </a:p>
          <a:p>
            <a:pPr marL="596646" indent="-514350">
              <a:buFont typeface="+mj-lt"/>
              <a:buAutoNum type="arabicPeriod"/>
            </a:pPr>
            <a:r>
              <a:rPr lang="en-US"/>
              <a:t>Consider the environmental, social and economic impacts of decisions.</a:t>
            </a:r>
          </a:p>
          <a:p>
            <a:pPr marL="596646" indent="-514350">
              <a:buFont typeface="+mj-lt"/>
              <a:buAutoNum type="arabicPeriod"/>
            </a:pPr>
            <a:r>
              <a:rPr lang="en-US"/>
              <a:t>Demonstrate creativity and innovation.</a:t>
            </a:r>
          </a:p>
          <a:p>
            <a:pPr marL="596646" indent="-514350">
              <a:buFont typeface="+mj-lt"/>
              <a:buAutoNum type="arabicPeriod"/>
            </a:pPr>
            <a:r>
              <a:rPr lang="en-US"/>
              <a:t>Employ valid and reliable research strategies.</a:t>
            </a:r>
          </a:p>
          <a:p>
            <a:pPr marL="596646" indent="-514350">
              <a:buFont typeface="+mj-lt"/>
              <a:buAutoNum type="arabicPeriod"/>
            </a:pPr>
            <a:r>
              <a:rPr lang="en-US"/>
              <a:t>Use critical thinking to make sense of and persevere in solving problems.</a:t>
            </a:r>
          </a:p>
          <a:p>
            <a:pPr marL="596646" indent="-514350">
              <a:buFont typeface="+mj-lt"/>
              <a:buAutoNum type="arabicPeriod"/>
            </a:pPr>
            <a:r>
              <a:rPr lang="en-US"/>
              <a:t>Model integrity, ethical leadership and effective management.</a:t>
            </a:r>
          </a:p>
          <a:p>
            <a:pPr marL="596646" indent="-514350">
              <a:buFont typeface="+mj-lt"/>
              <a:buAutoNum type="arabicPeriod"/>
            </a:pPr>
            <a:r>
              <a:rPr lang="en-US"/>
              <a:t>Plan education and career paths aligned to personal goals.</a:t>
            </a:r>
          </a:p>
          <a:p>
            <a:pPr marL="596646" indent="-514350">
              <a:buFont typeface="+mj-lt"/>
              <a:buAutoNum type="arabicPeriod"/>
            </a:pPr>
            <a:r>
              <a:rPr lang="en-US"/>
              <a:t>Use technology to enhance productivity.</a:t>
            </a:r>
          </a:p>
          <a:p>
            <a:pPr marL="596646" indent="-514350">
              <a:buFont typeface="+mj-lt"/>
              <a:buAutoNum type="arabicPeriod"/>
            </a:pPr>
            <a:r>
              <a:rPr lang="en-US"/>
              <a:t>Work productively in teams while using cultural/global competence.</a:t>
            </a:r>
          </a:p>
        </p:txBody>
      </p:sp>
      <p:sp>
        <p:nvSpPr>
          <p:cNvPr id="4" name="Title 1">
            <a:extLst>
              <a:ext uri="{FF2B5EF4-FFF2-40B4-BE49-F238E27FC236}">
                <a16:creationId xmlns:a16="http://schemas.microsoft.com/office/drawing/2014/main" id="{B90AC732-EA58-40A7-BABC-6468A6DD34CC}"/>
              </a:ext>
            </a:extLst>
          </p:cNvPr>
          <p:cNvSpPr>
            <a:spLocks noGrp="1"/>
          </p:cNvSpPr>
          <p:nvPr>
            <p:ph type="title"/>
          </p:nvPr>
        </p:nvSpPr>
        <p:spPr>
          <a:xfrm>
            <a:off x="1338072" y="38100"/>
            <a:ext cx="10768584" cy="1040892"/>
          </a:xfrm>
        </p:spPr>
        <p:txBody>
          <a:bodyPr>
            <a:normAutofit fontScale="90000"/>
          </a:bodyPr>
          <a:lstStyle/>
          <a:p>
            <a:r>
              <a:rPr lang="en-US"/>
              <a:t>Common Career Technical Core</a:t>
            </a:r>
            <a:br>
              <a:rPr lang="en-US"/>
            </a:br>
            <a:r>
              <a:rPr lang="en-US"/>
              <a:t>Career Ready Practices</a:t>
            </a:r>
          </a:p>
        </p:txBody>
      </p:sp>
    </p:spTree>
    <p:extLst>
      <p:ext uri="{BB962C8B-B14F-4D97-AF65-F5344CB8AC3E}">
        <p14:creationId xmlns:p14="http://schemas.microsoft.com/office/powerpoint/2010/main" val="276383042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41A1E-B01C-4BB3-B896-F09A460A7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880" y="137160"/>
            <a:ext cx="1963554" cy="822960"/>
          </a:xfrm>
          <a:prstGeom prst="rect">
            <a:avLst/>
          </a:prstGeom>
        </p:spPr>
      </p:pic>
      <p:sp>
        <p:nvSpPr>
          <p:cNvPr id="6" name="TextBox 5">
            <a:extLst>
              <a:ext uri="{FF2B5EF4-FFF2-40B4-BE49-F238E27FC236}">
                <a16:creationId xmlns:a16="http://schemas.microsoft.com/office/drawing/2014/main" id="{7F52FF6E-A905-48C2-9A8C-0B97608F619E}"/>
              </a:ext>
            </a:extLst>
          </p:cNvPr>
          <p:cNvSpPr txBox="1"/>
          <p:nvPr/>
        </p:nvSpPr>
        <p:spPr>
          <a:xfrm rot="16200000">
            <a:off x="-1562100" y="3086100"/>
            <a:ext cx="6858000" cy="685800"/>
          </a:xfrm>
          <a:prstGeom prst="rect">
            <a:avLst/>
          </a:prstGeom>
          <a:solidFill>
            <a:srgbClr val="293586"/>
          </a:solidFill>
        </p:spPr>
        <p:txBody>
          <a:bodyPr wrap="square" lIns="45720" rIns="4572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prstClr val="white"/>
                </a:solidFill>
                <a:effectLst/>
                <a:uLnTx/>
                <a:uFillTx/>
                <a:latin typeface="Calibri" panose="020F0502020204030204"/>
                <a:ea typeface="+mn-ea"/>
                <a:cs typeface="+mn-cs"/>
              </a:rPr>
              <a:t>Bright Futures</a:t>
            </a:r>
          </a:p>
        </p:txBody>
      </p:sp>
      <p:sp>
        <p:nvSpPr>
          <p:cNvPr id="9" name="Content Placeholder 2">
            <a:extLst>
              <a:ext uri="{FF2B5EF4-FFF2-40B4-BE49-F238E27FC236}">
                <a16:creationId xmlns:a16="http://schemas.microsoft.com/office/drawing/2014/main" id="{A5053178-3743-4044-BEDE-3C01ED89425E}"/>
              </a:ext>
            </a:extLst>
          </p:cNvPr>
          <p:cNvSpPr>
            <a:spLocks noGrp="1"/>
          </p:cNvSpPr>
          <p:nvPr>
            <p:ph idx="1"/>
          </p:nvPr>
        </p:nvSpPr>
        <p:spPr>
          <a:xfrm>
            <a:off x="2438400" y="1005841"/>
            <a:ext cx="8229600" cy="523157"/>
          </a:xfrm>
        </p:spPr>
        <p:txBody>
          <a:bodyPr vert="horz" lIns="91440" tIns="45720" rIns="182880" bIns="45720" rtlCol="0">
            <a:noAutofit/>
          </a:bodyPr>
          <a:lstStyle/>
          <a:p>
            <a:pPr marL="0" indent="0">
              <a:spcAft>
                <a:spcPts val="1800"/>
              </a:spcAft>
              <a:buNone/>
            </a:pPr>
            <a:r>
              <a:rPr lang="en-US" sz="3200" b="1"/>
              <a:t>Academic and Medallion Scholarships</a:t>
            </a:r>
          </a:p>
        </p:txBody>
      </p:sp>
      <p:pic>
        <p:nvPicPr>
          <p:cNvPr id="2" name="Picture 1">
            <a:extLst>
              <a:ext uri="{FF2B5EF4-FFF2-40B4-BE49-F238E27FC236}">
                <a16:creationId xmlns:a16="http://schemas.microsoft.com/office/drawing/2014/main" id="{7D3D426B-410F-49F1-A230-A8825AD8B207}"/>
              </a:ext>
            </a:extLst>
          </p:cNvPr>
          <p:cNvPicPr>
            <a:picLocks noChangeAspect="1"/>
          </p:cNvPicPr>
          <p:nvPr/>
        </p:nvPicPr>
        <p:blipFill>
          <a:blip r:embed="rId4"/>
          <a:stretch>
            <a:fillRect/>
          </a:stretch>
        </p:blipFill>
        <p:spPr>
          <a:xfrm>
            <a:off x="12510539" y="1"/>
            <a:ext cx="8002560" cy="3072983"/>
          </a:xfrm>
          <a:prstGeom prst="rect">
            <a:avLst/>
          </a:prstGeom>
        </p:spPr>
      </p:pic>
      <p:graphicFrame>
        <p:nvGraphicFramePr>
          <p:cNvPr id="4" name="Table 7">
            <a:extLst>
              <a:ext uri="{FF2B5EF4-FFF2-40B4-BE49-F238E27FC236}">
                <a16:creationId xmlns:a16="http://schemas.microsoft.com/office/drawing/2014/main" id="{4605F503-BF0B-4D97-B12B-92B8D5174B1B}"/>
              </a:ext>
            </a:extLst>
          </p:cNvPr>
          <p:cNvGraphicFramePr>
            <a:graphicFrameLocks noGrp="1"/>
          </p:cNvGraphicFramePr>
          <p:nvPr>
            <p:extLst>
              <p:ext uri="{D42A27DB-BD31-4B8C-83A1-F6EECF244321}">
                <p14:modId xmlns:p14="http://schemas.microsoft.com/office/powerpoint/2010/main" val="3471594657"/>
              </p:ext>
            </p:extLst>
          </p:nvPr>
        </p:nvGraphicFramePr>
        <p:xfrm>
          <a:off x="2528340" y="1508760"/>
          <a:ext cx="7938540" cy="1546860"/>
        </p:xfrm>
        <a:graphic>
          <a:graphicData uri="http://schemas.openxmlformats.org/drawingml/2006/table">
            <a:tbl>
              <a:tblPr firstRow="1" bandRow="1">
                <a:tableStyleId>{5C22544A-7EE6-4342-B048-85BDC9FD1C3A}</a:tableStyleId>
              </a:tblPr>
              <a:tblGrid>
                <a:gridCol w="567832">
                  <a:extLst>
                    <a:ext uri="{9D8B030D-6E8A-4147-A177-3AD203B41FA5}">
                      <a16:colId xmlns:a16="http://schemas.microsoft.com/office/drawing/2014/main" val="1099923476"/>
                    </a:ext>
                  </a:extLst>
                </a:gridCol>
                <a:gridCol w="1824171">
                  <a:extLst>
                    <a:ext uri="{9D8B030D-6E8A-4147-A177-3AD203B41FA5}">
                      <a16:colId xmlns:a16="http://schemas.microsoft.com/office/drawing/2014/main" val="3571691945"/>
                    </a:ext>
                  </a:extLst>
                </a:gridCol>
                <a:gridCol w="731520">
                  <a:extLst>
                    <a:ext uri="{9D8B030D-6E8A-4147-A177-3AD203B41FA5}">
                      <a16:colId xmlns:a16="http://schemas.microsoft.com/office/drawing/2014/main" val="4162633048"/>
                    </a:ext>
                  </a:extLst>
                </a:gridCol>
                <a:gridCol w="2573383">
                  <a:extLst>
                    <a:ext uri="{9D8B030D-6E8A-4147-A177-3AD203B41FA5}">
                      <a16:colId xmlns:a16="http://schemas.microsoft.com/office/drawing/2014/main" val="2015163529"/>
                    </a:ext>
                  </a:extLst>
                </a:gridCol>
                <a:gridCol w="1254034">
                  <a:extLst>
                    <a:ext uri="{9D8B030D-6E8A-4147-A177-3AD203B41FA5}">
                      <a16:colId xmlns:a16="http://schemas.microsoft.com/office/drawing/2014/main" val="642919280"/>
                    </a:ext>
                  </a:extLst>
                </a:gridCol>
                <a:gridCol w="987600">
                  <a:extLst>
                    <a:ext uri="{9D8B030D-6E8A-4147-A177-3AD203B41FA5}">
                      <a16:colId xmlns:a16="http://schemas.microsoft.com/office/drawing/2014/main" val="396223856"/>
                    </a:ext>
                  </a:extLst>
                </a:gridCol>
              </a:tblGrid>
              <a:tr h="294911">
                <a:tc>
                  <a:txBody>
                    <a:bodyPr/>
                    <a:lstStyle/>
                    <a:p>
                      <a:pPr algn="ctr"/>
                      <a:r>
                        <a:rPr lang="en-US"/>
                        <a:t>Type</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High School Course</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HS GPA</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ACT /  SAT Scores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Service Hours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Award</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extLst>
                  <a:ext uri="{0D108BD9-81ED-4DB2-BD59-A6C34878D82A}">
                    <a16:rowId xmlns:a16="http://schemas.microsoft.com/office/drawing/2014/main" val="1646523185"/>
                  </a:ext>
                </a:extLst>
              </a:tr>
              <a:tr h="370840">
                <a:tc>
                  <a:txBody>
                    <a:bodyPr/>
                    <a:lstStyle/>
                    <a:p>
                      <a:r>
                        <a:rPr lang="en-US" sz="1500"/>
                        <a:t>FAS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rowSpan="2">
                  <a:txBody>
                    <a:bodyPr/>
                    <a:lstStyle/>
                    <a:p>
                      <a:r>
                        <a:rPr lang="en-US" sz="1500"/>
                        <a:t>4 – English</a:t>
                      </a:r>
                    </a:p>
                    <a:p>
                      <a:r>
                        <a:rPr lang="en-US" sz="1500"/>
                        <a:t>4 – Mathematics</a:t>
                      </a:r>
                    </a:p>
                    <a:p>
                      <a:r>
                        <a:rPr lang="en-US" sz="1500"/>
                        <a:t>3 – Natural Science</a:t>
                      </a:r>
                    </a:p>
                    <a:p>
                      <a:r>
                        <a:rPr lang="en-US" sz="1500"/>
                        <a:t>3 – Social Science</a:t>
                      </a:r>
                    </a:p>
                    <a:p>
                      <a:r>
                        <a:rPr lang="en-US" sz="1500"/>
                        <a:t>2 – World Language</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b="1"/>
                        <a:t>3.50</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2021–22 Graduates: 29 / 1340</a:t>
                      </a:r>
                    </a:p>
                    <a:p>
                      <a:pPr algn="ctr">
                        <a:spcBef>
                          <a:spcPts val="600"/>
                        </a:spcBef>
                      </a:pPr>
                      <a:r>
                        <a:rPr lang="en-US" sz="1500"/>
                        <a:t>2022–23 Graduates: TBD</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100 hours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100%</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extLst>
                  <a:ext uri="{0D108BD9-81ED-4DB2-BD59-A6C34878D82A}">
                    <a16:rowId xmlns:a16="http://schemas.microsoft.com/office/drawing/2014/main" val="1776638536"/>
                  </a:ext>
                </a:extLst>
              </a:tr>
              <a:tr h="370840">
                <a:tc>
                  <a:txBody>
                    <a:bodyPr/>
                    <a:lstStyle/>
                    <a:p>
                      <a:r>
                        <a:rPr lang="en-US" sz="1500"/>
                        <a:t>FMS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vMerge="1">
                  <a:txBody>
                    <a:bodyPr/>
                    <a:lstStyle/>
                    <a:p>
                      <a:endParaRPr lang="en-US"/>
                    </a:p>
                  </a:txBody>
                  <a:tcPr/>
                </a:tc>
                <a:tc>
                  <a:txBody>
                    <a:bodyPr/>
                    <a:lstStyle/>
                    <a:p>
                      <a:pPr algn="ctr"/>
                      <a:r>
                        <a:rPr lang="en-US" sz="1500" b="1"/>
                        <a:t>3.00</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2021–22 Graduates: 25 / 1210</a:t>
                      </a:r>
                    </a:p>
                    <a:p>
                      <a:pPr algn="ctr">
                        <a:spcBef>
                          <a:spcPts val="600"/>
                        </a:spcBef>
                      </a:pPr>
                      <a:r>
                        <a:rPr lang="en-US" sz="1500"/>
                        <a:t>2022–23 Graduates: TBD</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75 hours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75%</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extLst>
                  <a:ext uri="{0D108BD9-81ED-4DB2-BD59-A6C34878D82A}">
                    <a16:rowId xmlns:a16="http://schemas.microsoft.com/office/drawing/2014/main" val="693147685"/>
                  </a:ext>
                </a:extLst>
              </a:tr>
            </a:tbl>
          </a:graphicData>
        </a:graphic>
      </p:graphicFrame>
      <p:sp>
        <p:nvSpPr>
          <p:cNvPr id="12" name="TextBox 11">
            <a:extLst>
              <a:ext uri="{FF2B5EF4-FFF2-40B4-BE49-F238E27FC236}">
                <a16:creationId xmlns:a16="http://schemas.microsoft.com/office/drawing/2014/main" id="{8923E495-E61D-4869-AFF7-C21326BB39C7}"/>
              </a:ext>
            </a:extLst>
          </p:cNvPr>
          <p:cNvSpPr txBox="1"/>
          <p:nvPr/>
        </p:nvSpPr>
        <p:spPr>
          <a:xfrm>
            <a:off x="2528340" y="6342299"/>
            <a:ext cx="8000094"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https://www.floridastudentfinancialaidsg.org/SAPBFMAIN/SAPBFMAIN</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14" name="Picture 13">
            <a:extLst>
              <a:ext uri="{FF2B5EF4-FFF2-40B4-BE49-F238E27FC236}">
                <a16:creationId xmlns:a16="http://schemas.microsoft.com/office/drawing/2014/main" id="{16DD2E6A-A523-4FDA-AD31-3C025818376C}"/>
              </a:ext>
            </a:extLst>
          </p:cNvPr>
          <p:cNvPicPr>
            <a:picLocks noChangeAspect="1"/>
          </p:cNvPicPr>
          <p:nvPr/>
        </p:nvPicPr>
        <p:blipFill>
          <a:blip r:embed="rId6"/>
          <a:stretch>
            <a:fillRect/>
          </a:stretch>
        </p:blipFill>
        <p:spPr>
          <a:xfrm>
            <a:off x="2209801" y="7441066"/>
            <a:ext cx="7313474" cy="3949745"/>
          </a:xfrm>
          <a:prstGeom prst="rect">
            <a:avLst/>
          </a:prstGeom>
        </p:spPr>
      </p:pic>
      <p:pic>
        <p:nvPicPr>
          <p:cNvPr id="3" name="Picture 2">
            <a:extLst>
              <a:ext uri="{FF2B5EF4-FFF2-40B4-BE49-F238E27FC236}">
                <a16:creationId xmlns:a16="http://schemas.microsoft.com/office/drawing/2014/main" id="{382871B2-FEB2-47C8-A237-EE91EE93F800}"/>
              </a:ext>
            </a:extLst>
          </p:cNvPr>
          <p:cNvPicPr>
            <a:picLocks noChangeAspect="1"/>
          </p:cNvPicPr>
          <p:nvPr/>
        </p:nvPicPr>
        <p:blipFill>
          <a:blip r:embed="rId7"/>
          <a:stretch>
            <a:fillRect/>
          </a:stretch>
        </p:blipFill>
        <p:spPr>
          <a:xfrm>
            <a:off x="2611410" y="4670041"/>
            <a:ext cx="7772400" cy="1156607"/>
          </a:xfrm>
          <a:prstGeom prst="rect">
            <a:avLst/>
          </a:prstGeom>
        </p:spPr>
      </p:pic>
      <p:sp>
        <p:nvSpPr>
          <p:cNvPr id="10" name="Right Arrow 9">
            <a:extLst>
              <a:ext uri="{FF2B5EF4-FFF2-40B4-BE49-F238E27FC236}">
                <a16:creationId xmlns:a16="http://schemas.microsoft.com/office/drawing/2014/main" id="{3CC51AAF-732D-4884-9040-A250BDE250E4}"/>
              </a:ext>
            </a:extLst>
          </p:cNvPr>
          <p:cNvSpPr/>
          <p:nvPr/>
        </p:nvSpPr>
        <p:spPr>
          <a:xfrm>
            <a:off x="6974579" y="5172773"/>
            <a:ext cx="914709" cy="380306"/>
          </a:xfrm>
          <a:prstGeom prst="rightArrow">
            <a:avLst>
              <a:gd name="adj1" fmla="val 50000"/>
              <a:gd name="adj2" fmla="val 77479"/>
            </a:avLst>
          </a:prstGeom>
          <a:solidFill>
            <a:srgbClr val="FF0000"/>
          </a:solidFill>
          <a:ln>
            <a:solidFill>
              <a:srgbClr val="BD4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7A6A6B4-438B-4DD7-B1C0-B28C691FFA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9D9619-50AC-4E68-87ED-06583CA52661}"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799774"/>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478" y="38100"/>
            <a:ext cx="10787521" cy="1143000"/>
          </a:xfrm>
        </p:spPr>
        <p:txBody>
          <a:bodyPr/>
          <a:lstStyle/>
          <a:p>
            <a:pPr algn="ctr"/>
            <a:r>
              <a:rPr lang="en-US"/>
              <a:t>What is CABAM?</a:t>
            </a:r>
          </a:p>
        </p:txBody>
      </p:sp>
      <p:sp>
        <p:nvSpPr>
          <p:cNvPr id="3" name="Content Placeholder 2"/>
          <p:cNvSpPr>
            <a:spLocks noGrp="1"/>
          </p:cNvSpPr>
          <p:nvPr>
            <p:ph idx="1"/>
          </p:nvPr>
        </p:nvSpPr>
        <p:spPr>
          <a:xfrm>
            <a:off x="1404478" y="1409075"/>
            <a:ext cx="10662604" cy="5410825"/>
          </a:xfrm>
        </p:spPr>
        <p:txBody>
          <a:bodyPr>
            <a:normAutofit/>
          </a:bodyPr>
          <a:lstStyle/>
          <a:p>
            <a:pPr>
              <a:buNone/>
            </a:pPr>
            <a:r>
              <a:rPr lang="en-US" sz="4000" dirty="0">
                <a:solidFill>
                  <a:srgbClr val="0070C0"/>
                </a:solidFill>
              </a:rPr>
              <a:t>A career themed academy offering a sequence of courses providing rigorous and relevant content aligned with challenging academic standards and technical knowledge and skills needed to prepare for further education and careers.</a:t>
            </a:r>
          </a:p>
          <a:p>
            <a:pPr>
              <a:buFont typeface="Wingdings" panose="05000000000000000000" pitchFamily="2" charset="2"/>
              <a:buChar char="Ø"/>
            </a:pPr>
            <a:r>
              <a:rPr lang="en-US" sz="4000" dirty="0">
                <a:solidFill>
                  <a:srgbClr val="0070C0"/>
                </a:solidFill>
              </a:rPr>
              <a:t>CABAM Gives you a head start on life after High School.</a:t>
            </a:r>
            <a:endParaRPr lang="en-US" sz="3600" dirty="0">
              <a:solidFill>
                <a:srgbClr val="0070C0"/>
              </a:solidFill>
            </a:endParaRPr>
          </a:p>
        </p:txBody>
      </p:sp>
    </p:spTree>
    <p:extLst>
      <p:ext uri="{BB962C8B-B14F-4D97-AF65-F5344CB8AC3E}">
        <p14:creationId xmlns:p14="http://schemas.microsoft.com/office/powerpoint/2010/main" val="232243778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41A1E-B01C-4BB3-B896-F09A460A7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880" y="137160"/>
            <a:ext cx="1963554" cy="822960"/>
          </a:xfrm>
          <a:prstGeom prst="rect">
            <a:avLst/>
          </a:prstGeom>
        </p:spPr>
      </p:pic>
      <p:sp>
        <p:nvSpPr>
          <p:cNvPr id="6" name="TextBox 5">
            <a:extLst>
              <a:ext uri="{FF2B5EF4-FFF2-40B4-BE49-F238E27FC236}">
                <a16:creationId xmlns:a16="http://schemas.microsoft.com/office/drawing/2014/main" id="{7F52FF6E-A905-48C2-9A8C-0B97608F619E}"/>
              </a:ext>
            </a:extLst>
          </p:cNvPr>
          <p:cNvSpPr txBox="1"/>
          <p:nvPr/>
        </p:nvSpPr>
        <p:spPr>
          <a:xfrm rot="16200000">
            <a:off x="-1562100" y="3086100"/>
            <a:ext cx="6858000" cy="685800"/>
          </a:xfrm>
          <a:prstGeom prst="rect">
            <a:avLst/>
          </a:prstGeom>
          <a:solidFill>
            <a:srgbClr val="293586"/>
          </a:solidFill>
        </p:spPr>
        <p:txBody>
          <a:bodyPr wrap="square" lIns="45720" rIns="4572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prstClr val="white"/>
                </a:solidFill>
                <a:effectLst/>
                <a:uLnTx/>
                <a:uFillTx/>
                <a:latin typeface="Calibri" panose="020F0502020204030204"/>
                <a:ea typeface="+mn-ea"/>
                <a:cs typeface="+mn-cs"/>
              </a:rPr>
              <a:t>Bright Futures</a:t>
            </a:r>
          </a:p>
        </p:txBody>
      </p:sp>
      <p:sp>
        <p:nvSpPr>
          <p:cNvPr id="9" name="Content Placeholder 2">
            <a:extLst>
              <a:ext uri="{FF2B5EF4-FFF2-40B4-BE49-F238E27FC236}">
                <a16:creationId xmlns:a16="http://schemas.microsoft.com/office/drawing/2014/main" id="{A5053178-3743-4044-BEDE-3C01ED89425E}"/>
              </a:ext>
            </a:extLst>
          </p:cNvPr>
          <p:cNvSpPr>
            <a:spLocks noGrp="1"/>
          </p:cNvSpPr>
          <p:nvPr>
            <p:ph idx="1"/>
          </p:nvPr>
        </p:nvSpPr>
        <p:spPr>
          <a:xfrm>
            <a:off x="2438400" y="1005841"/>
            <a:ext cx="8229600" cy="523157"/>
          </a:xfrm>
        </p:spPr>
        <p:txBody>
          <a:bodyPr vert="horz" lIns="91440" tIns="45720" rIns="182880" bIns="45720" rtlCol="0">
            <a:noAutofit/>
          </a:bodyPr>
          <a:lstStyle/>
          <a:p>
            <a:pPr marL="0" indent="0">
              <a:spcAft>
                <a:spcPts val="1800"/>
              </a:spcAft>
              <a:buNone/>
            </a:pPr>
            <a:r>
              <a:rPr lang="en-US" sz="3200" b="1"/>
              <a:t>Gold Seal: Vocational</a:t>
            </a:r>
            <a:r>
              <a:rPr lang="en-US" sz="3200"/>
              <a:t> (GSV) or </a:t>
            </a:r>
            <a:r>
              <a:rPr lang="en-US" sz="3200" b="1"/>
              <a:t>CAPE </a:t>
            </a:r>
            <a:r>
              <a:rPr lang="en-US" sz="3200"/>
              <a:t>(GSC)</a:t>
            </a:r>
          </a:p>
        </p:txBody>
      </p:sp>
      <p:sp>
        <p:nvSpPr>
          <p:cNvPr id="11" name="TextBox 10">
            <a:extLst>
              <a:ext uri="{FF2B5EF4-FFF2-40B4-BE49-F238E27FC236}">
                <a16:creationId xmlns:a16="http://schemas.microsoft.com/office/drawing/2014/main" id="{B9908966-5D58-42AA-A31E-461E805F90AF}"/>
              </a:ext>
            </a:extLst>
          </p:cNvPr>
          <p:cNvSpPr txBox="1"/>
          <p:nvPr/>
        </p:nvSpPr>
        <p:spPr>
          <a:xfrm>
            <a:off x="2438400" y="1528996"/>
            <a:ext cx="8029980" cy="3998156"/>
          </a:xfrm>
          <a:prstGeom prst="rect">
            <a:avLst/>
          </a:prstGeom>
          <a:noFill/>
        </p:spPr>
        <p:txBody>
          <a:bodyPr wrap="square">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GSV and GSC award recipients will receive a fixed cost per credit hour based on award level, institution type, and credit type as specified in the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hlinkClick r:id="rId4"/>
              </a:rPr>
              <a:t>BF Student Handbook, chapter 2</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90000"/>
              </a:lnSpc>
              <a:spcBef>
                <a:spcPts val="2400"/>
              </a:spcBef>
              <a:spcAft>
                <a:spcPts val="0"/>
              </a:spcAft>
              <a:buClrTx/>
              <a:buSzTx/>
              <a:buFontTx/>
              <a:buNone/>
              <a:tabLst/>
              <a:defRPr/>
            </a:pPr>
            <a:r>
              <a:rPr kumimoji="0" lang="en-US" sz="2100" b="0" i="1" u="none" strike="noStrike" kern="1200" cap="none" spc="0" normalizeH="0" baseline="0" noProof="0">
                <a:ln>
                  <a:noFill/>
                </a:ln>
                <a:solidFill>
                  <a:prstClr val="black"/>
                </a:solidFill>
                <a:effectLst/>
                <a:uLnTx/>
                <a:uFillTx/>
                <a:latin typeface="Calibri" panose="020F0502020204030204"/>
                <a:ea typeface="+mn-ea"/>
                <a:cs typeface="+mn-cs"/>
              </a:rPr>
              <a:t>Gold Seal awards (GSC/GSV) may only be used at postsecondary institutions that offer an applied technology diploma, technical degree education program (associate in science-A.S. or associate in applied science-A.A.S.), or a career certificate program. GSC recipients who earn a qualifying A.S. or A.A.S. degree may be funded for a qualifying B.S. or B.A.S. bachelor’s degree.</a:t>
            </a:r>
          </a:p>
        </p:txBody>
      </p:sp>
      <p:pic>
        <p:nvPicPr>
          <p:cNvPr id="2" name="Picture 1">
            <a:extLst>
              <a:ext uri="{FF2B5EF4-FFF2-40B4-BE49-F238E27FC236}">
                <a16:creationId xmlns:a16="http://schemas.microsoft.com/office/drawing/2014/main" id="{2BA4FE22-3E18-4690-9D1F-0E35D7FF0896}"/>
              </a:ext>
            </a:extLst>
          </p:cNvPr>
          <p:cNvPicPr>
            <a:picLocks noChangeAspect="1"/>
          </p:cNvPicPr>
          <p:nvPr/>
        </p:nvPicPr>
        <p:blipFill>
          <a:blip r:embed="rId5"/>
          <a:stretch>
            <a:fillRect/>
          </a:stretch>
        </p:blipFill>
        <p:spPr>
          <a:xfrm>
            <a:off x="13213678" y="2650602"/>
            <a:ext cx="6048375" cy="2876550"/>
          </a:xfrm>
          <a:prstGeom prst="rect">
            <a:avLst/>
          </a:prstGeom>
        </p:spPr>
      </p:pic>
      <p:sp>
        <p:nvSpPr>
          <p:cNvPr id="3" name="Slide Number Placeholder 2">
            <a:extLst>
              <a:ext uri="{FF2B5EF4-FFF2-40B4-BE49-F238E27FC236}">
                <a16:creationId xmlns:a16="http://schemas.microsoft.com/office/drawing/2014/main" id="{919B00A3-66EF-4BA9-B3D2-76D04286BD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9D9619-50AC-4E68-87ED-06583CA52661}"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997700"/>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4C4E7A-88B7-4798-86BC-7E1F16AF30F5}"/>
              </a:ext>
            </a:extLst>
          </p:cNvPr>
          <p:cNvSpPr>
            <a:spLocks noGrp="1"/>
          </p:cNvSpPr>
          <p:nvPr>
            <p:ph type="sldNum" sz="quarter" idx="12"/>
          </p:nvPr>
        </p:nvSpPr>
        <p:spPr/>
        <p:txBody>
          <a:bodyPr/>
          <a:lstStyle/>
          <a:p>
            <a:fld id="{3C9D9619-50AC-4E68-87ED-06583CA52661}" type="slidenum">
              <a:rPr lang="en-US" smtClean="0"/>
              <a:t>31</a:t>
            </a:fld>
            <a:endParaRPr lang="en-US"/>
          </a:p>
        </p:txBody>
      </p:sp>
      <p:pic>
        <p:nvPicPr>
          <p:cNvPr id="6" name="Picture 5" descr="Text&#10;&#10;Description automatically generated">
            <a:extLst>
              <a:ext uri="{FF2B5EF4-FFF2-40B4-BE49-F238E27FC236}">
                <a16:creationId xmlns:a16="http://schemas.microsoft.com/office/drawing/2014/main" id="{966C1C18-C84E-4F8F-BE28-F926F1716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5401180"/>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41A1E-B01C-4BB3-B896-F09A460A7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880" y="137160"/>
            <a:ext cx="1963554" cy="822960"/>
          </a:xfrm>
          <a:prstGeom prst="rect">
            <a:avLst/>
          </a:prstGeom>
        </p:spPr>
      </p:pic>
      <p:sp>
        <p:nvSpPr>
          <p:cNvPr id="6" name="TextBox 5">
            <a:extLst>
              <a:ext uri="{FF2B5EF4-FFF2-40B4-BE49-F238E27FC236}">
                <a16:creationId xmlns:a16="http://schemas.microsoft.com/office/drawing/2014/main" id="{7F52FF6E-A905-48C2-9A8C-0B97608F619E}"/>
              </a:ext>
            </a:extLst>
          </p:cNvPr>
          <p:cNvSpPr txBox="1"/>
          <p:nvPr/>
        </p:nvSpPr>
        <p:spPr>
          <a:xfrm rot="16200000">
            <a:off x="-1562100" y="3086100"/>
            <a:ext cx="6858000" cy="685800"/>
          </a:xfrm>
          <a:prstGeom prst="rect">
            <a:avLst/>
          </a:prstGeom>
          <a:solidFill>
            <a:srgbClr val="293586"/>
          </a:solidFill>
        </p:spPr>
        <p:txBody>
          <a:bodyPr wrap="square" lIns="45720" rIns="4572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prstClr val="white"/>
                </a:solidFill>
                <a:effectLst/>
                <a:uLnTx/>
                <a:uFillTx/>
                <a:latin typeface="Calibri" panose="020F0502020204030204"/>
                <a:ea typeface="+mn-ea"/>
                <a:cs typeface="+mn-cs"/>
              </a:rPr>
              <a:t>Bright Futures – Gold Seal CAPE</a:t>
            </a:r>
          </a:p>
        </p:txBody>
      </p:sp>
      <p:sp>
        <p:nvSpPr>
          <p:cNvPr id="9" name="Content Placeholder 2">
            <a:extLst>
              <a:ext uri="{FF2B5EF4-FFF2-40B4-BE49-F238E27FC236}">
                <a16:creationId xmlns:a16="http://schemas.microsoft.com/office/drawing/2014/main" id="{A5053178-3743-4044-BEDE-3C01ED89425E}"/>
              </a:ext>
            </a:extLst>
          </p:cNvPr>
          <p:cNvSpPr>
            <a:spLocks noGrp="1"/>
          </p:cNvSpPr>
          <p:nvPr>
            <p:ph idx="1"/>
          </p:nvPr>
        </p:nvSpPr>
        <p:spPr>
          <a:xfrm>
            <a:off x="2438400" y="1005841"/>
            <a:ext cx="8229600" cy="523157"/>
          </a:xfrm>
        </p:spPr>
        <p:txBody>
          <a:bodyPr vert="horz" lIns="91440" tIns="45720" rIns="182880" bIns="45720" rtlCol="0">
            <a:noAutofit/>
          </a:bodyPr>
          <a:lstStyle/>
          <a:p>
            <a:pPr marL="0" indent="0">
              <a:spcAft>
                <a:spcPts val="1800"/>
              </a:spcAft>
              <a:buNone/>
            </a:pPr>
            <a:r>
              <a:rPr lang="en-US" sz="3200" b="1"/>
              <a:t>Articulated Certifications</a:t>
            </a:r>
            <a:r>
              <a:rPr lang="en-US" sz="2800" b="1"/>
              <a:t> </a:t>
            </a:r>
            <a:r>
              <a:rPr lang="en-US" sz="2800"/>
              <a:t>(examples)</a:t>
            </a:r>
          </a:p>
        </p:txBody>
      </p:sp>
      <p:graphicFrame>
        <p:nvGraphicFramePr>
          <p:cNvPr id="4" name="Table 3">
            <a:extLst>
              <a:ext uri="{FF2B5EF4-FFF2-40B4-BE49-F238E27FC236}">
                <a16:creationId xmlns:a16="http://schemas.microsoft.com/office/drawing/2014/main" id="{0425DBF4-0665-42A3-AA6A-F16375C9FF01}"/>
              </a:ext>
            </a:extLst>
          </p:cNvPr>
          <p:cNvGraphicFramePr>
            <a:graphicFrameLocks noGrp="1"/>
          </p:cNvGraphicFramePr>
          <p:nvPr>
            <p:extLst>
              <p:ext uri="{D42A27DB-BD31-4B8C-83A1-F6EECF244321}">
                <p14:modId xmlns:p14="http://schemas.microsoft.com/office/powerpoint/2010/main" val="2264163598"/>
              </p:ext>
            </p:extLst>
          </p:nvPr>
        </p:nvGraphicFramePr>
        <p:xfrm>
          <a:off x="2532872" y="1737361"/>
          <a:ext cx="7535501" cy="4344021"/>
        </p:xfrm>
        <a:graphic>
          <a:graphicData uri="http://schemas.openxmlformats.org/drawingml/2006/table">
            <a:tbl>
              <a:tblPr/>
              <a:tblGrid>
                <a:gridCol w="786001">
                  <a:extLst>
                    <a:ext uri="{9D8B030D-6E8A-4147-A177-3AD203B41FA5}">
                      <a16:colId xmlns:a16="http://schemas.microsoft.com/office/drawing/2014/main" val="3663571863"/>
                    </a:ext>
                  </a:extLst>
                </a:gridCol>
                <a:gridCol w="5835100">
                  <a:extLst>
                    <a:ext uri="{9D8B030D-6E8A-4147-A177-3AD203B41FA5}">
                      <a16:colId xmlns:a16="http://schemas.microsoft.com/office/drawing/2014/main" val="3085528526"/>
                    </a:ext>
                  </a:extLst>
                </a:gridCol>
                <a:gridCol w="914400">
                  <a:extLst>
                    <a:ext uri="{9D8B030D-6E8A-4147-A177-3AD203B41FA5}">
                      <a16:colId xmlns:a16="http://schemas.microsoft.com/office/drawing/2014/main" val="2751838348"/>
                    </a:ext>
                  </a:extLst>
                </a:gridCol>
              </a:tblGrid>
              <a:tr h="332151">
                <a:tc>
                  <a:txBody>
                    <a:bodyPr/>
                    <a:lstStyle/>
                    <a:p>
                      <a:pPr algn="ctr" fontAlgn="b"/>
                      <a:r>
                        <a:rPr lang="en-US" sz="1100" u="none" strike="noStrike">
                          <a:effectLst/>
                        </a:rPr>
                        <a:t>FDOE Cert. Code</a:t>
                      </a:r>
                      <a:endParaRPr lang="en-US" sz="1100" b="0" i="0" u="none" strike="noStrike">
                        <a:solidFill>
                          <a:srgbClr val="FFFFFF"/>
                        </a:solidFill>
                        <a:effectLst/>
                        <a:latin typeface="Arial Narrow" panose="020B0606020202030204" pitchFamily="34" charset="0"/>
                      </a:endParaRPr>
                    </a:p>
                  </a:txBody>
                  <a:tcPr marL="3669" marR="3669" marT="3669" marB="0" anchor="b">
                    <a:solidFill>
                      <a:schemeClr val="bg1"/>
                    </a:solidFill>
                  </a:tcPr>
                </a:tc>
                <a:tc>
                  <a:txBody>
                    <a:bodyPr/>
                    <a:lstStyle/>
                    <a:p>
                      <a:pPr algn="ctr" fontAlgn="b"/>
                      <a:r>
                        <a:rPr lang="en-US" sz="1100" u="none" strike="noStrike">
                          <a:effectLst/>
                        </a:rPr>
                        <a:t>Certification Title</a:t>
                      </a:r>
                      <a:endParaRPr lang="en-US" sz="1100" b="0" i="0" u="none" strike="noStrike">
                        <a:solidFill>
                          <a:srgbClr val="FFFFFF"/>
                        </a:solidFill>
                        <a:effectLst/>
                        <a:latin typeface="Arial Narrow" panose="020B0606020202030204" pitchFamily="34" charset="0"/>
                      </a:endParaRPr>
                    </a:p>
                  </a:txBody>
                  <a:tcPr marL="45720" marR="45720" marT="27432" marB="27432" anchor="b">
                    <a:solidFill>
                      <a:schemeClr val="bg1"/>
                    </a:solidFill>
                  </a:tcPr>
                </a:tc>
                <a:tc>
                  <a:txBody>
                    <a:bodyPr/>
                    <a:lstStyle/>
                    <a:p>
                      <a:pPr algn="ctr" fontAlgn="b"/>
                      <a:r>
                        <a:rPr lang="en-US" sz="1100" u="none" strike="noStrike">
                          <a:effectLst/>
                        </a:rPr>
                        <a:t># of Credits Articulated</a:t>
                      </a:r>
                      <a:endParaRPr lang="en-US" sz="1100" b="0" i="0" u="none" strike="noStrike">
                        <a:solidFill>
                          <a:srgbClr val="FFFFFF"/>
                        </a:solidFill>
                        <a:effectLst/>
                        <a:latin typeface="Arial Narrow" panose="020B0606020202030204" pitchFamily="34" charset="0"/>
                      </a:endParaRPr>
                    </a:p>
                  </a:txBody>
                  <a:tcPr marL="3669" marR="3669" marT="3669" marB="0" anchor="b">
                    <a:solidFill>
                      <a:schemeClr val="bg1"/>
                    </a:solidFill>
                  </a:tcPr>
                </a:tc>
                <a:extLst>
                  <a:ext uri="{0D108BD9-81ED-4DB2-BD59-A6C34878D82A}">
                    <a16:rowId xmlns:a16="http://schemas.microsoft.com/office/drawing/2014/main" val="3934005787"/>
                  </a:ext>
                </a:extLst>
              </a:tr>
              <a:tr h="167522">
                <a:tc>
                  <a:txBody>
                    <a:bodyPr/>
                    <a:lstStyle/>
                    <a:p>
                      <a:pPr algn="ctr" fontAlgn="t"/>
                      <a:r>
                        <a:rPr lang="en-US" sz="1100" u="none" strike="noStrike">
                          <a:effectLst/>
                        </a:rPr>
                        <a:t>ADOBE023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Adobe Certified Professional in Video Design (Requires Premiere Pro and After Effects or Photoshop) </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4</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361932418"/>
                  </a:ext>
                </a:extLst>
              </a:tr>
              <a:tr h="167873">
                <a:tc>
                  <a:txBody>
                    <a:bodyPr/>
                    <a:lstStyle/>
                    <a:p>
                      <a:pPr algn="ctr" fontAlgn="t"/>
                      <a:r>
                        <a:rPr lang="en-US" sz="1100" u="none" strike="noStrike">
                          <a:effectLst/>
                        </a:rPr>
                        <a:t>ADOBE024</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Adobe Certified Professional in Visual Design (Requires Photoshop and Illustrator or InDesign) </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111213600"/>
                  </a:ext>
                </a:extLst>
              </a:tr>
              <a:tr h="167873">
                <a:tc>
                  <a:txBody>
                    <a:bodyPr/>
                    <a:lstStyle/>
                    <a:p>
                      <a:pPr algn="ctr" fontAlgn="t"/>
                      <a:r>
                        <a:rPr lang="en-US" sz="1100" u="none" strike="noStrike">
                          <a:effectLst/>
                        </a:rPr>
                        <a:t>AIOPB001</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Certified Bookkeeper</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888898139"/>
                  </a:ext>
                </a:extLst>
              </a:tr>
              <a:tr h="167873">
                <a:tc>
                  <a:txBody>
                    <a:bodyPr/>
                    <a:lstStyle/>
                    <a:p>
                      <a:pPr algn="ctr" fontAlgn="t"/>
                      <a:r>
                        <a:rPr lang="en-US" sz="1100" u="none" strike="noStrike">
                          <a:effectLst/>
                        </a:rPr>
                        <a:t>PROSO003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Certified Internet Web (CIW) E-Commerce Specialist</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639542075"/>
                  </a:ext>
                </a:extLst>
              </a:tr>
              <a:tr h="167873">
                <a:tc>
                  <a:txBody>
                    <a:bodyPr/>
                    <a:lstStyle/>
                    <a:p>
                      <a:pPr algn="ctr" fontAlgn="t"/>
                      <a:r>
                        <a:rPr lang="en-US" sz="1100" u="none" strike="noStrike">
                          <a:effectLst/>
                        </a:rPr>
                        <a:t>PROSO017</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Certified Internet Web (CIW) JavaScript Specialist</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495146816"/>
                  </a:ext>
                </a:extLst>
              </a:tr>
              <a:tr h="167873">
                <a:tc>
                  <a:txBody>
                    <a:bodyPr/>
                    <a:lstStyle/>
                    <a:p>
                      <a:pPr algn="ctr" fontAlgn="t"/>
                      <a:r>
                        <a:rPr lang="en-US" sz="1100" u="none" strike="noStrike">
                          <a:effectLst/>
                        </a:rPr>
                        <a:t>COMPT007</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CompTIA Project+</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220619481"/>
                  </a:ext>
                </a:extLst>
              </a:tr>
              <a:tr h="167873">
                <a:tc>
                  <a:txBody>
                    <a:bodyPr/>
                    <a:lstStyle/>
                    <a:p>
                      <a:pPr algn="ctr" fontAlgn="t"/>
                      <a:r>
                        <a:rPr lang="en-US" sz="1100" u="none" strike="noStrike">
                          <a:effectLst/>
                        </a:rPr>
                        <a:t>COMPT008</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CompTIA Security+</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43666314"/>
                  </a:ext>
                </a:extLst>
              </a:tr>
              <a:tr h="167873">
                <a:tc>
                  <a:txBody>
                    <a:bodyPr/>
                    <a:lstStyle/>
                    <a:p>
                      <a:pPr algn="ctr" fontAlgn="t"/>
                      <a:r>
                        <a:rPr lang="en-US" sz="1100" u="none" strike="noStrike">
                          <a:effectLst/>
                        </a:rPr>
                        <a:t>ICOEC005</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EC-Council Cyber Forensics Associate</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665772279"/>
                  </a:ext>
                </a:extLst>
              </a:tr>
              <a:tr h="167873">
                <a:tc>
                  <a:txBody>
                    <a:bodyPr/>
                    <a:lstStyle/>
                    <a:p>
                      <a:pPr algn="ctr" fontAlgn="t"/>
                      <a:r>
                        <a:rPr lang="en-US" sz="1100" u="none" strike="noStrike">
                          <a:effectLst/>
                        </a:rPr>
                        <a:t>ICOEC006</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EC-Council Ethical Hacker Associate</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922972727"/>
                  </a:ext>
                </a:extLst>
              </a:tr>
              <a:tr h="167873">
                <a:tc>
                  <a:txBody>
                    <a:bodyPr/>
                    <a:lstStyle/>
                    <a:p>
                      <a:pPr algn="ctr" fontAlgn="t"/>
                      <a:r>
                        <a:rPr lang="en-US" sz="1100" u="none" strike="noStrike">
                          <a:effectLst/>
                        </a:rPr>
                        <a:t>MICRO089</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Certified Solutions Expert (MCSE) - Data Platform</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11480801"/>
                  </a:ext>
                </a:extLst>
              </a:tr>
              <a:tr h="167873">
                <a:tc>
                  <a:txBody>
                    <a:bodyPr/>
                    <a:lstStyle/>
                    <a:p>
                      <a:pPr algn="ctr" fontAlgn="t"/>
                      <a:r>
                        <a:rPr lang="en-US" sz="1100" u="none" strike="noStrike">
                          <a:effectLst/>
                        </a:rPr>
                        <a:t>MICRO069</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Office Specialist (MOS) Bundle Certification (3 of 6)</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071556323"/>
                  </a:ext>
                </a:extLst>
              </a:tr>
              <a:tr h="167873">
                <a:tc>
                  <a:txBody>
                    <a:bodyPr/>
                    <a:lstStyle/>
                    <a:p>
                      <a:pPr algn="ctr" fontAlgn="t"/>
                      <a:r>
                        <a:rPr lang="en-US" sz="1100" u="none" strike="noStrike">
                          <a:effectLst/>
                        </a:rPr>
                        <a:t>MICRO017</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Office Specialist Master</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006949271"/>
                  </a:ext>
                </a:extLst>
              </a:tr>
              <a:tr h="167873">
                <a:tc>
                  <a:txBody>
                    <a:bodyPr/>
                    <a:lstStyle/>
                    <a:p>
                      <a:pPr algn="ctr" fontAlgn="t"/>
                      <a:r>
                        <a:rPr lang="en-US" sz="1100" u="none" strike="noStrike">
                          <a:effectLst/>
                        </a:rPr>
                        <a:t>MICRO080</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Technology Associate (MTA) - HTML5 Application Developer Fundamentals</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055326448"/>
                  </a:ext>
                </a:extLst>
              </a:tr>
              <a:tr h="167873">
                <a:tc>
                  <a:txBody>
                    <a:bodyPr/>
                    <a:lstStyle/>
                    <a:p>
                      <a:pPr algn="ctr" fontAlgn="t"/>
                      <a:r>
                        <a:rPr lang="en-US" sz="1100" u="none" strike="noStrike">
                          <a:effectLst/>
                        </a:rPr>
                        <a:t>MICRO104</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Technology Associate (MTA) - Introduction to Programming Using JavaScript</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204020059"/>
                  </a:ext>
                </a:extLst>
              </a:tr>
              <a:tr h="167873">
                <a:tc>
                  <a:txBody>
                    <a:bodyPr/>
                    <a:lstStyle/>
                    <a:p>
                      <a:pPr algn="ctr" fontAlgn="t"/>
                      <a:r>
                        <a:rPr lang="en-US" sz="1100" u="none" strike="noStrike">
                          <a:effectLst/>
                        </a:rPr>
                        <a:t>MICRO112</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Technology Associate (MTA) - Introduction to Programming Using Python</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765207203"/>
                  </a:ext>
                </a:extLst>
              </a:tr>
              <a:tr h="167873">
                <a:tc>
                  <a:txBody>
                    <a:bodyPr/>
                    <a:lstStyle/>
                    <a:p>
                      <a:pPr algn="ctr" fontAlgn="t"/>
                      <a:r>
                        <a:rPr lang="en-US" sz="1100" u="none" strike="noStrike">
                          <a:effectLst/>
                        </a:rPr>
                        <a:t>INTUT001</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QuickBooks Certified User</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418054711"/>
                  </a:ext>
                </a:extLst>
              </a:tr>
              <a:tr h="167873">
                <a:tc>
                  <a:txBody>
                    <a:bodyPr/>
                    <a:lstStyle/>
                    <a:p>
                      <a:pPr algn="ctr" fontAlgn="t"/>
                      <a:r>
                        <a:rPr lang="en-US" sz="1100" u="none" strike="noStrike">
                          <a:effectLst/>
                        </a:rPr>
                        <a:t>UNITY001 </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Unity Certified Associate </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6</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234416827"/>
                  </a:ext>
                </a:extLst>
              </a:tr>
              <a:tr h="167873">
                <a:tc>
                  <a:txBody>
                    <a:bodyPr/>
                    <a:lstStyle/>
                    <a:p>
                      <a:pPr algn="ctr" fontAlgn="t"/>
                      <a:r>
                        <a:rPr lang="en-US" sz="1100" u="none" strike="noStrike">
                          <a:effectLst/>
                        </a:rPr>
                        <a:t>UNITY002 </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Unity Certified User: Programmer </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6</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551213265"/>
                  </a:ext>
                </a:extLst>
              </a:tr>
            </a:tbl>
          </a:graphicData>
        </a:graphic>
      </p:graphicFrame>
      <p:sp>
        <p:nvSpPr>
          <p:cNvPr id="13" name="TextBox 12">
            <a:extLst>
              <a:ext uri="{FF2B5EF4-FFF2-40B4-BE49-F238E27FC236}">
                <a16:creationId xmlns:a16="http://schemas.microsoft.com/office/drawing/2014/main" id="{5DFACCAF-D199-4ACD-B51F-10F4D70C84EB}"/>
              </a:ext>
            </a:extLst>
          </p:cNvPr>
          <p:cNvSpPr txBox="1"/>
          <p:nvPr/>
        </p:nvSpPr>
        <p:spPr>
          <a:xfrm>
            <a:off x="2509838" y="6264883"/>
            <a:ext cx="7860809" cy="553998"/>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Eligible CAPE Certifications: Active Articulation Agreements Summary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hlinkClick r:id="rId3"/>
              </a:rPr>
              <a:t>www.fldoe.org/core/fileparse.php/7525/urlt/active-articulation-summary.xlsx</a:t>
            </a: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2654C6C-2C90-4A9C-A84B-C8F57E95421D}"/>
              </a:ext>
            </a:extLst>
          </p:cNvPr>
          <p:cNvSpPr txBox="1"/>
          <p:nvPr/>
        </p:nvSpPr>
        <p:spPr>
          <a:xfrm>
            <a:off x="2464048" y="1417321"/>
            <a:ext cx="7860809" cy="3077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This list is only a few of the CAPE certifications that have articulated credit. </a:t>
            </a:r>
          </a:p>
        </p:txBody>
      </p:sp>
      <p:sp>
        <p:nvSpPr>
          <p:cNvPr id="2" name="Slide Number Placeholder 1">
            <a:extLst>
              <a:ext uri="{FF2B5EF4-FFF2-40B4-BE49-F238E27FC236}">
                <a16:creationId xmlns:a16="http://schemas.microsoft.com/office/drawing/2014/main" id="{B9CBCA2E-A4AB-4C97-BD26-0C34794834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9D9619-50AC-4E68-87ED-06583CA52661}"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056980"/>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41A1E-B01C-4BB3-B896-F09A460A7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880" y="137160"/>
            <a:ext cx="1963554" cy="822960"/>
          </a:xfrm>
          <a:prstGeom prst="rect">
            <a:avLst/>
          </a:prstGeom>
        </p:spPr>
      </p:pic>
      <p:sp>
        <p:nvSpPr>
          <p:cNvPr id="6" name="TextBox 5">
            <a:extLst>
              <a:ext uri="{FF2B5EF4-FFF2-40B4-BE49-F238E27FC236}">
                <a16:creationId xmlns:a16="http://schemas.microsoft.com/office/drawing/2014/main" id="{7F52FF6E-A905-48C2-9A8C-0B97608F619E}"/>
              </a:ext>
            </a:extLst>
          </p:cNvPr>
          <p:cNvSpPr txBox="1"/>
          <p:nvPr/>
        </p:nvSpPr>
        <p:spPr>
          <a:xfrm rot="16200000">
            <a:off x="-1562100" y="3086100"/>
            <a:ext cx="6858000" cy="685800"/>
          </a:xfrm>
          <a:prstGeom prst="rect">
            <a:avLst/>
          </a:prstGeom>
          <a:solidFill>
            <a:srgbClr val="293586"/>
          </a:solidFill>
        </p:spPr>
        <p:txBody>
          <a:bodyPr wrap="square" lIns="45720" rIns="4572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prstClr val="white"/>
                </a:solidFill>
                <a:effectLst/>
                <a:uLnTx/>
                <a:uFillTx/>
                <a:latin typeface="Calibri" panose="020F0502020204030204"/>
                <a:ea typeface="+mn-ea"/>
                <a:cs typeface="+mn-cs"/>
              </a:rPr>
              <a:t>SPC Articulation</a:t>
            </a:r>
          </a:p>
        </p:txBody>
      </p:sp>
      <p:sp>
        <p:nvSpPr>
          <p:cNvPr id="9" name="Content Placeholder 2">
            <a:extLst>
              <a:ext uri="{FF2B5EF4-FFF2-40B4-BE49-F238E27FC236}">
                <a16:creationId xmlns:a16="http://schemas.microsoft.com/office/drawing/2014/main" id="{A5053178-3743-4044-BEDE-3C01ED89425E}"/>
              </a:ext>
            </a:extLst>
          </p:cNvPr>
          <p:cNvSpPr>
            <a:spLocks noGrp="1"/>
          </p:cNvSpPr>
          <p:nvPr>
            <p:ph idx="1"/>
          </p:nvPr>
        </p:nvSpPr>
        <p:spPr>
          <a:xfrm>
            <a:off x="2438400" y="1005840"/>
            <a:ext cx="8229600" cy="4450080"/>
          </a:xfrm>
        </p:spPr>
        <p:txBody>
          <a:bodyPr vert="horz" lIns="91440" tIns="45720" rIns="182880" bIns="45720" rtlCol="0">
            <a:noAutofit/>
          </a:bodyPr>
          <a:lstStyle/>
          <a:p>
            <a:pPr>
              <a:spcAft>
                <a:spcPts val="1800"/>
              </a:spcAft>
            </a:pPr>
            <a:r>
              <a:rPr lang="en-US" sz="2400"/>
              <a:t>Through the articulation agreement with St. Petersburg College, students will earn college credit if specified criteria are met. </a:t>
            </a:r>
          </a:p>
          <a:p>
            <a:pPr>
              <a:spcAft>
                <a:spcPts val="1800"/>
              </a:spcAft>
            </a:pPr>
            <a:r>
              <a:rPr lang="en-US" sz="2400"/>
              <a:t>For current course articulation and requirements, visit </a:t>
            </a:r>
            <a:r>
              <a:rPr lang="en-US" sz="2400">
                <a:hlinkClick r:id="rId3"/>
              </a:rPr>
              <a:t>www.spcollege.edu/connect</a:t>
            </a:r>
            <a:r>
              <a:rPr lang="en-US" sz="2400"/>
              <a:t>; select </a:t>
            </a:r>
            <a:r>
              <a:rPr lang="en-US" sz="2400" b="1"/>
              <a:t>Pinellas County High School – Academy College Credit</a:t>
            </a:r>
            <a:r>
              <a:rPr lang="en-US" sz="2400"/>
              <a:t>. </a:t>
            </a:r>
          </a:p>
          <a:p>
            <a:pPr>
              <a:spcAft>
                <a:spcPts val="1200"/>
              </a:spcAft>
            </a:pPr>
            <a:r>
              <a:rPr lang="en-US" sz="2400"/>
              <a:t>Each PCS high school’s CTE program is listed with the applicable SPC articulation.</a:t>
            </a:r>
          </a:p>
          <a:p>
            <a:pPr marL="0" indent="0" algn="ctr">
              <a:spcBef>
                <a:spcPts val="3000"/>
              </a:spcBef>
              <a:buNone/>
            </a:pPr>
            <a:r>
              <a:rPr lang="en-US" i="1"/>
              <a:t>SPC articulation is subject to change. </a:t>
            </a:r>
            <a:endParaRPr lang="en-US"/>
          </a:p>
        </p:txBody>
      </p:sp>
      <p:sp>
        <p:nvSpPr>
          <p:cNvPr id="2" name="Slide Number Placeholder 1">
            <a:extLst>
              <a:ext uri="{FF2B5EF4-FFF2-40B4-BE49-F238E27FC236}">
                <a16:creationId xmlns:a16="http://schemas.microsoft.com/office/drawing/2014/main" id="{E353035D-3D3E-44C1-AC3C-2E9F541461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9D9619-50AC-4E68-87ED-06583CA52661}"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166858"/>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CABAM Mission</a:t>
            </a:r>
          </a:p>
        </p:txBody>
      </p:sp>
      <p:sp>
        <p:nvSpPr>
          <p:cNvPr id="3" name="Content Placeholder 2"/>
          <p:cNvSpPr>
            <a:spLocks noGrp="1"/>
          </p:cNvSpPr>
          <p:nvPr>
            <p:ph idx="1"/>
          </p:nvPr>
        </p:nvSpPr>
        <p:spPr>
          <a:xfrm>
            <a:off x="2667000" y="2133600"/>
            <a:ext cx="7848600" cy="4419600"/>
          </a:xfrm>
        </p:spPr>
        <p:txBody>
          <a:bodyPr>
            <a:normAutofit/>
          </a:bodyPr>
          <a:lstStyle/>
          <a:p>
            <a:pPr marL="0" indent="0" algn="ctr">
              <a:buNone/>
            </a:pPr>
            <a:r>
              <a:rPr lang="en-US" sz="7200">
                <a:solidFill>
                  <a:srgbClr val="0070C0"/>
                </a:solidFill>
              </a:rPr>
              <a:t>Empowering Success</a:t>
            </a:r>
          </a:p>
        </p:txBody>
      </p:sp>
    </p:spTree>
    <p:extLst>
      <p:ext uri="{BB962C8B-B14F-4D97-AF65-F5344CB8AC3E}">
        <p14:creationId xmlns:p14="http://schemas.microsoft.com/office/powerpoint/2010/main" val="3530087071"/>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CABAM Vision Statement</a:t>
            </a:r>
          </a:p>
        </p:txBody>
      </p:sp>
      <p:sp>
        <p:nvSpPr>
          <p:cNvPr id="3" name="Content Placeholder 2"/>
          <p:cNvSpPr>
            <a:spLocks noGrp="1"/>
          </p:cNvSpPr>
          <p:nvPr>
            <p:ph idx="1"/>
          </p:nvPr>
        </p:nvSpPr>
        <p:spPr>
          <a:xfrm>
            <a:off x="2819400" y="2286000"/>
            <a:ext cx="7638288" cy="3962400"/>
          </a:xfrm>
        </p:spPr>
        <p:txBody>
          <a:bodyPr>
            <a:normAutofit/>
          </a:bodyPr>
          <a:lstStyle/>
          <a:p>
            <a:pPr algn="ctr">
              <a:buNone/>
            </a:pPr>
            <a:r>
              <a:rPr lang="en-US" sz="4000">
                <a:solidFill>
                  <a:srgbClr val="0070C0"/>
                </a:solidFill>
              </a:rPr>
              <a:t>To provide students with rigorous and relevant business concepts and skills, through </a:t>
            </a:r>
            <a:r>
              <a:rPr lang="en-US" sz="4000" b="1">
                <a:solidFill>
                  <a:srgbClr val="0070C0"/>
                </a:solidFill>
              </a:rPr>
              <a:t>education and experiences</a:t>
            </a:r>
            <a:r>
              <a:rPr lang="en-US" sz="4000">
                <a:solidFill>
                  <a:srgbClr val="0070C0"/>
                </a:solidFill>
              </a:rPr>
              <a:t>, that are vital for success in life.</a:t>
            </a:r>
          </a:p>
        </p:txBody>
      </p:sp>
    </p:spTree>
    <p:extLst>
      <p:ext uri="{BB962C8B-B14F-4D97-AF65-F5344CB8AC3E}">
        <p14:creationId xmlns:p14="http://schemas.microsoft.com/office/powerpoint/2010/main" val="2426331362"/>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FCACF-1447-55A9-8ADD-93FF3C746648}"/>
              </a:ext>
            </a:extLst>
          </p:cNvPr>
          <p:cNvSpPr>
            <a:spLocks noGrp="1"/>
          </p:cNvSpPr>
          <p:nvPr>
            <p:ph type="title"/>
          </p:nvPr>
        </p:nvSpPr>
        <p:spPr>
          <a:xfrm>
            <a:off x="1371600" y="38100"/>
            <a:ext cx="10820400" cy="1143000"/>
          </a:xfrm>
        </p:spPr>
        <p:txBody>
          <a:bodyPr/>
          <a:lstStyle/>
          <a:p>
            <a:pPr lvl="0"/>
            <a:r>
              <a:rPr lang="en-US" b="1"/>
              <a:t>CABAM Values:</a:t>
            </a:r>
            <a:r>
              <a:rPr lang="en-US" b="1" baseline="0"/>
              <a:t> </a:t>
            </a:r>
            <a:r>
              <a:rPr lang="en-US" b="1"/>
              <a:t>G.R.I.T.</a:t>
            </a:r>
            <a:endParaRPr lang="en-US"/>
          </a:p>
        </p:txBody>
      </p:sp>
      <p:sp>
        <p:nvSpPr>
          <p:cNvPr id="3" name="Content Placeholder 2">
            <a:extLst>
              <a:ext uri="{FF2B5EF4-FFF2-40B4-BE49-F238E27FC236}">
                <a16:creationId xmlns:a16="http://schemas.microsoft.com/office/drawing/2014/main" id="{8F2645FE-6EBF-37B3-12C9-767943C48359}"/>
              </a:ext>
            </a:extLst>
          </p:cNvPr>
          <p:cNvSpPr>
            <a:spLocks noGrp="1"/>
          </p:cNvSpPr>
          <p:nvPr>
            <p:ph idx="1"/>
          </p:nvPr>
        </p:nvSpPr>
        <p:spPr>
          <a:xfrm>
            <a:off x="1371600" y="1371600"/>
            <a:ext cx="10820400" cy="5448300"/>
          </a:xfrm>
        </p:spPr>
        <p:txBody>
          <a:bodyPr>
            <a:normAutofit lnSpcReduction="10000"/>
          </a:bodyPr>
          <a:lstStyle/>
          <a:p>
            <a:pPr lvl="0"/>
            <a:r>
              <a:rPr lang="en-US" sz="4400" b="1"/>
              <a:t>G – Growth:</a:t>
            </a:r>
            <a:r>
              <a:rPr lang="en-US" sz="4400"/>
              <a:t> </a:t>
            </a:r>
          </a:p>
          <a:p>
            <a:pPr lvl="1"/>
            <a:r>
              <a:rPr lang="en-US" sz="4000"/>
              <a:t>Improve a little every day</a:t>
            </a:r>
          </a:p>
          <a:p>
            <a:pPr lvl="0"/>
            <a:r>
              <a:rPr lang="en-US" sz="4400" b="1"/>
              <a:t>R – Respect:</a:t>
            </a:r>
            <a:r>
              <a:rPr lang="en-US" sz="4400"/>
              <a:t> </a:t>
            </a:r>
          </a:p>
          <a:p>
            <a:pPr lvl="1"/>
            <a:r>
              <a:rPr lang="en-US" sz="4000"/>
              <a:t>Build character through how you treat others</a:t>
            </a:r>
          </a:p>
          <a:p>
            <a:pPr lvl="0"/>
            <a:r>
              <a:rPr lang="en-US" sz="4400" b="1"/>
              <a:t>I – Integrity:</a:t>
            </a:r>
            <a:r>
              <a:rPr lang="en-US" sz="4400"/>
              <a:t> </a:t>
            </a:r>
          </a:p>
          <a:p>
            <a:pPr lvl="1"/>
            <a:r>
              <a:rPr lang="en-US" sz="4000"/>
              <a:t>Small honest choices build trustworthiness</a:t>
            </a:r>
          </a:p>
          <a:p>
            <a:pPr lvl="0"/>
            <a:r>
              <a:rPr lang="en-US" sz="4400" b="1"/>
              <a:t>T – Tenacity:</a:t>
            </a:r>
            <a:r>
              <a:rPr lang="en-US" sz="4400"/>
              <a:t> </a:t>
            </a:r>
          </a:p>
          <a:p>
            <a:pPr lvl="1"/>
            <a:r>
              <a:rPr lang="en-US" sz="4000"/>
              <a:t>Stick with the hard stuff — get stronger</a:t>
            </a:r>
          </a:p>
        </p:txBody>
      </p:sp>
    </p:spTree>
    <p:extLst>
      <p:ext uri="{BB962C8B-B14F-4D97-AF65-F5344CB8AC3E}">
        <p14:creationId xmlns:p14="http://schemas.microsoft.com/office/powerpoint/2010/main" val="2772124612"/>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76582" y="533400"/>
            <a:ext cx="5262818" cy="2190044"/>
          </a:xfrm>
        </p:spPr>
        <p:txBody>
          <a:bodyPr>
            <a:normAutofit/>
          </a:bodyPr>
          <a:lstStyle/>
          <a:p>
            <a:pPr algn="ctr"/>
            <a:r>
              <a:rPr lang="en-US" sz="3600"/>
              <a:t>Career Academy of</a:t>
            </a:r>
          </a:p>
          <a:p>
            <a:pPr algn="ctr"/>
            <a:r>
              <a:rPr lang="en-US" sz="3600"/>
              <a:t>Business Administration &amp; Management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28600"/>
            <a:ext cx="2433382" cy="2190044"/>
          </a:xfrm>
          <a:prstGeom prst="rect">
            <a:avLst/>
          </a:prstGeom>
        </p:spPr>
      </p:pic>
      <p:sp>
        <p:nvSpPr>
          <p:cNvPr id="2" name="TextBox 1">
            <a:extLst>
              <a:ext uri="{FF2B5EF4-FFF2-40B4-BE49-F238E27FC236}">
                <a16:creationId xmlns:a16="http://schemas.microsoft.com/office/drawing/2014/main" id="{AFC56FA2-1383-470F-9BA0-75E1CD5FFD34}"/>
              </a:ext>
            </a:extLst>
          </p:cNvPr>
          <p:cNvSpPr txBox="1"/>
          <p:nvPr/>
        </p:nvSpPr>
        <p:spPr>
          <a:xfrm>
            <a:off x="1248590" y="2441498"/>
            <a:ext cx="10859045" cy="43396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FF"/>
                </a:solidFill>
                <a:effectLst/>
                <a:uLnTx/>
                <a:uFillTx/>
                <a:latin typeface="Gill Sans MT"/>
                <a:ea typeface="+mn-ea"/>
                <a:cs typeface="+mn-cs"/>
              </a:rPr>
              <a:t>Text to 81010 for CABAM Reminders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FF"/>
                </a:solidFill>
                <a:effectLst/>
                <a:uLnTx/>
                <a:uFillTx/>
                <a:latin typeface="Gill Sans MT"/>
                <a:ea typeface="+mn-ea"/>
                <a:cs typeface="+mn-cs"/>
              </a:rPr>
              <a:t>Grade 9: @CABAM29</a:t>
            </a:r>
          </a:p>
          <a:p>
            <a:pPr algn="ctr" defTabSz="457200">
              <a:defRPr/>
            </a:pPr>
            <a:r>
              <a:rPr lang="en-US" sz="3600" dirty="0">
                <a:solidFill>
                  <a:srgbClr val="0000FF"/>
                </a:solidFill>
                <a:latin typeface="Gill Sans MT"/>
              </a:rPr>
              <a:t>Grade 10</a:t>
            </a:r>
            <a:r>
              <a:rPr kumimoji="0" lang="en-US" sz="3600" b="0" i="0" u="none" strike="noStrike" kern="1200" cap="none" spc="0" normalizeH="0" baseline="0" noProof="0" dirty="0">
                <a:ln>
                  <a:noFill/>
                </a:ln>
                <a:solidFill>
                  <a:srgbClr val="0000FF"/>
                </a:solidFill>
                <a:effectLst/>
                <a:uLnTx/>
                <a:uFillTx/>
                <a:latin typeface="Gill Sans MT"/>
                <a:ea typeface="+mn-ea"/>
                <a:cs typeface="+mn-cs"/>
              </a:rPr>
              <a:t>: @CABAM28</a:t>
            </a:r>
          </a:p>
          <a:p>
            <a:pPr algn="ctr" defTabSz="457200">
              <a:defRPr/>
            </a:pPr>
            <a:r>
              <a:rPr lang="en-US" sz="3600" dirty="0">
                <a:solidFill>
                  <a:srgbClr val="0000FF"/>
                </a:solidFill>
                <a:latin typeface="Gill Sans MT"/>
              </a:rPr>
              <a:t>Grade 11</a:t>
            </a:r>
            <a:r>
              <a:rPr kumimoji="0" lang="en-US" sz="3600" b="0" i="0" u="none" strike="noStrike" kern="1200" cap="none" spc="0" normalizeH="0" baseline="0" noProof="0" dirty="0">
                <a:ln>
                  <a:noFill/>
                </a:ln>
                <a:solidFill>
                  <a:srgbClr val="0000FF"/>
                </a:solidFill>
                <a:effectLst/>
                <a:uLnTx/>
                <a:uFillTx/>
                <a:latin typeface="Gill Sans MT"/>
                <a:ea typeface="+mn-ea"/>
                <a:cs typeface="+mn-cs"/>
              </a:rPr>
              <a:t>: @CABAM27</a:t>
            </a:r>
          </a:p>
          <a:p>
            <a:pPr algn="ctr" defTabSz="457200">
              <a:defRPr/>
            </a:pPr>
            <a:r>
              <a:rPr lang="en-US" sz="3600" dirty="0">
                <a:solidFill>
                  <a:srgbClr val="0000FF"/>
                </a:solidFill>
                <a:latin typeface="Gill Sans MT"/>
              </a:rPr>
              <a:t>Grade 12</a:t>
            </a:r>
            <a:r>
              <a:rPr kumimoji="0" lang="en-US" sz="3600" b="0" i="0" u="none" strike="noStrike" kern="1200" cap="none" spc="0" normalizeH="0" baseline="0" noProof="0" dirty="0">
                <a:ln>
                  <a:noFill/>
                </a:ln>
                <a:solidFill>
                  <a:srgbClr val="0000FF"/>
                </a:solidFill>
                <a:effectLst/>
                <a:uLnTx/>
                <a:uFillTx/>
                <a:latin typeface="Gill Sans MT"/>
                <a:ea typeface="+mn-ea"/>
                <a:cs typeface="+mn-cs"/>
              </a:rPr>
              <a:t>:@CABAM26</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FF"/>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err="1">
                <a:ln>
                  <a:noFill/>
                </a:ln>
                <a:solidFill>
                  <a:srgbClr val="0000FF"/>
                </a:solidFill>
                <a:effectLst/>
                <a:uLnTx/>
                <a:uFillTx/>
                <a:latin typeface="Gill Sans MT"/>
                <a:ea typeface="+mn-ea"/>
                <a:cs typeface="+mn-cs"/>
              </a:rPr>
              <a:t>phuhscabam</a:t>
            </a:r>
            <a:r>
              <a:rPr kumimoji="0" lang="en-US" sz="3600" b="0" i="0" u="none" strike="noStrike" kern="1200" cap="none" spc="0" normalizeH="0" baseline="0" noProof="0">
                <a:ln>
                  <a:noFill/>
                </a:ln>
                <a:solidFill>
                  <a:srgbClr val="0000FF"/>
                </a:solidFill>
                <a:effectLst/>
                <a:uLnTx/>
                <a:uFillTx/>
                <a:latin typeface="Gill Sans MT"/>
                <a:ea typeface="+mn-ea"/>
                <a:cs typeface="+mn-cs"/>
              </a:rPr>
              <a:t> on Instagram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FF"/>
                </a:solidFill>
                <a:effectLst/>
                <a:uLnTx/>
                <a:uFillTx/>
                <a:latin typeface="Gill Sans MT"/>
                <a:ea typeface="+mn-ea"/>
                <a:cs typeface="+mn-cs"/>
              </a:rPr>
              <a:t>facebook.com/</a:t>
            </a:r>
            <a:r>
              <a:rPr kumimoji="0" lang="en-US" sz="3600" b="0" i="0" u="none" strike="noStrike" kern="1200" cap="none" spc="0" normalizeH="0" baseline="0" noProof="0" dirty="0" err="1">
                <a:ln>
                  <a:noFill/>
                </a:ln>
                <a:solidFill>
                  <a:srgbClr val="0000FF"/>
                </a:solidFill>
                <a:effectLst/>
                <a:uLnTx/>
                <a:uFillTx/>
                <a:latin typeface="Gill Sans MT"/>
                <a:ea typeface="+mn-ea"/>
                <a:cs typeface="+mn-cs"/>
              </a:rPr>
              <a:t>cabamphuhs</a:t>
            </a:r>
            <a:r>
              <a:rPr kumimoji="0" lang="en-US" sz="3600" b="0" i="0" u="none" strike="noStrike" kern="1200" cap="none" spc="0" normalizeH="0" baseline="0" noProof="0" dirty="0">
                <a:ln>
                  <a:noFill/>
                </a:ln>
                <a:solidFill>
                  <a:srgbClr val="0000FF"/>
                </a:solidFill>
                <a:effectLst/>
                <a:uLnTx/>
                <a:uFillTx/>
                <a:latin typeface="Gill Sans MT"/>
                <a:ea typeface="+mn-ea"/>
                <a:cs typeface="+mn-cs"/>
              </a:rPr>
              <a:t>/</a:t>
            </a:r>
          </a:p>
        </p:txBody>
      </p:sp>
    </p:spTree>
    <p:extLst>
      <p:ext uri="{BB962C8B-B14F-4D97-AF65-F5344CB8AC3E}">
        <p14:creationId xmlns:p14="http://schemas.microsoft.com/office/powerpoint/2010/main" val="878441433"/>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086" y="10886"/>
            <a:ext cx="10843913" cy="833845"/>
          </a:xfrm>
        </p:spPr>
        <p:txBody>
          <a:bodyPr/>
          <a:lstStyle/>
          <a:p>
            <a:pPr algn="ctr"/>
            <a:r>
              <a:rPr lang="en-US"/>
              <a:t>What do we do?</a:t>
            </a:r>
          </a:p>
        </p:txBody>
      </p:sp>
      <p:sp>
        <p:nvSpPr>
          <p:cNvPr id="3" name="Content Placeholder 2"/>
          <p:cNvSpPr>
            <a:spLocks noGrp="1"/>
          </p:cNvSpPr>
          <p:nvPr>
            <p:ph idx="1"/>
          </p:nvPr>
        </p:nvSpPr>
        <p:spPr>
          <a:xfrm>
            <a:off x="1480457" y="992777"/>
            <a:ext cx="10431127" cy="5669280"/>
          </a:xfrm>
        </p:spPr>
        <p:txBody>
          <a:bodyPr>
            <a:normAutofit fontScale="92500" lnSpcReduction="10000"/>
          </a:bodyPr>
          <a:lstStyle/>
          <a:p>
            <a:r>
              <a:rPr lang="en-US" sz="2400" dirty="0"/>
              <a:t>Field Trips/Business Travel</a:t>
            </a:r>
          </a:p>
          <a:p>
            <a:r>
              <a:rPr lang="en-US" sz="2400" dirty="0"/>
              <a:t>Job Shadow</a:t>
            </a:r>
          </a:p>
          <a:p>
            <a:r>
              <a:rPr lang="en-US" sz="2400" dirty="0"/>
              <a:t>Incentives</a:t>
            </a:r>
          </a:p>
          <a:p>
            <a:r>
              <a:rPr lang="en-US" sz="2400" dirty="0"/>
              <a:t>Seminars/Business Lecture Series</a:t>
            </a:r>
          </a:p>
          <a:p>
            <a:r>
              <a:rPr lang="en-US" sz="2400" dirty="0"/>
              <a:t>Industry Certifications</a:t>
            </a:r>
          </a:p>
          <a:p>
            <a:r>
              <a:rPr lang="en-US" sz="2400" dirty="0"/>
              <a:t>Career &amp; College Fair</a:t>
            </a:r>
          </a:p>
          <a:p>
            <a:r>
              <a:rPr lang="en-US" sz="2400" dirty="0"/>
              <a:t>Town Hall</a:t>
            </a:r>
          </a:p>
          <a:p>
            <a:r>
              <a:rPr lang="en-US" sz="2400" dirty="0"/>
              <a:t>Professional Attire</a:t>
            </a:r>
          </a:p>
          <a:p>
            <a:r>
              <a:rPr lang="en-US" sz="2400" dirty="0"/>
              <a:t>Career Preparation</a:t>
            </a:r>
          </a:p>
          <a:p>
            <a:r>
              <a:rPr lang="en-US" sz="2400" dirty="0"/>
              <a:t>Mock Interviews</a:t>
            </a:r>
          </a:p>
          <a:p>
            <a:r>
              <a:rPr lang="en-US" sz="2400" dirty="0"/>
              <a:t>Resume Help</a:t>
            </a:r>
          </a:p>
          <a:p>
            <a:r>
              <a:rPr lang="en-US" sz="2400" dirty="0"/>
              <a:t>Community Service Project/Bright Futures Hours</a:t>
            </a:r>
          </a:p>
          <a:p>
            <a:r>
              <a:rPr lang="en-US" sz="2400" dirty="0"/>
              <a:t>Community Advisory Board</a:t>
            </a:r>
          </a:p>
          <a:p>
            <a:r>
              <a:rPr lang="en-US" sz="2400" dirty="0"/>
              <a:t>Clubs &amp; Organizations</a:t>
            </a:r>
          </a:p>
        </p:txBody>
      </p:sp>
    </p:spTree>
    <p:extLst>
      <p:ext uri="{BB962C8B-B14F-4D97-AF65-F5344CB8AC3E}">
        <p14:creationId xmlns:p14="http://schemas.microsoft.com/office/powerpoint/2010/main" val="3072239581"/>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087" y="0"/>
            <a:ext cx="9997440" cy="1143000"/>
          </a:xfrm>
        </p:spPr>
        <p:txBody>
          <a:bodyPr/>
          <a:lstStyle/>
          <a:p>
            <a:pPr algn="ctr"/>
            <a:r>
              <a:rPr lang="en-US"/>
              <a:t>Professional Attire</a:t>
            </a:r>
          </a:p>
        </p:txBody>
      </p:sp>
      <p:sp>
        <p:nvSpPr>
          <p:cNvPr id="3" name="Content Placeholder 2"/>
          <p:cNvSpPr>
            <a:spLocks noGrp="1"/>
          </p:cNvSpPr>
          <p:nvPr>
            <p:ph idx="1"/>
          </p:nvPr>
        </p:nvSpPr>
        <p:spPr>
          <a:xfrm>
            <a:off x="1348087" y="992777"/>
            <a:ext cx="10782953" cy="5865223"/>
          </a:xfrm>
        </p:spPr>
        <p:txBody>
          <a:bodyPr>
            <a:normAutofit/>
          </a:bodyPr>
          <a:lstStyle/>
          <a:p>
            <a:pPr marL="82296" indent="0">
              <a:buNone/>
            </a:pPr>
            <a:r>
              <a:rPr lang="en-US" dirty="0"/>
              <a:t>Professional Dress days allow students to develop an awareness of the image your appearance projects, as well as to learn and practice the finer points of making great first impressions and dressing for success. You will also receive many tips for dressing professionally for special situations like job interviews, business meetings and even business trips. </a:t>
            </a:r>
          </a:p>
          <a:p>
            <a:pPr marL="82296" indent="0">
              <a:buNone/>
            </a:pPr>
            <a:endParaRPr lang="en-US" dirty="0"/>
          </a:p>
          <a:p>
            <a:pPr marL="82296" indent="0">
              <a:buNone/>
            </a:pPr>
            <a:r>
              <a:rPr lang="en-US" dirty="0"/>
              <a:t>This is a graded assignment, once per grading period. </a:t>
            </a:r>
          </a:p>
          <a:p>
            <a:pPr marL="813816" lvl="1" indent="-457200"/>
            <a:r>
              <a:rPr lang="en-US" sz="3200" dirty="0"/>
              <a:t>Wednesday, September 17, 2025</a:t>
            </a:r>
          </a:p>
          <a:p>
            <a:pPr marL="813816" lvl="1" indent="-457200"/>
            <a:r>
              <a:rPr lang="en-US" sz="3200" dirty="0"/>
              <a:t>Tuesday, October 28, 2025</a:t>
            </a:r>
          </a:p>
          <a:p>
            <a:pPr marL="813816" lvl="1" indent="-457200"/>
            <a:r>
              <a:rPr lang="en-US" sz="3200" dirty="0"/>
              <a:t>Spring dates TBD</a:t>
            </a:r>
          </a:p>
          <a:p>
            <a:pPr marL="82296" indent="0">
              <a:buNone/>
            </a:pPr>
            <a:endParaRPr lang="en-US" dirty="0"/>
          </a:p>
        </p:txBody>
      </p:sp>
    </p:spTree>
    <p:extLst>
      <p:ext uri="{BB962C8B-B14F-4D97-AF65-F5344CB8AC3E}">
        <p14:creationId xmlns:p14="http://schemas.microsoft.com/office/powerpoint/2010/main" val="3066720906"/>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rgbClr val="0000FF"/>
      </a:dk1>
      <a:lt1>
        <a:sysClr val="window" lastClr="FFFFFF"/>
      </a:lt1>
      <a:dk2>
        <a:srgbClr val="0070C0"/>
      </a:dk2>
      <a:lt2>
        <a:srgbClr val="000080"/>
      </a:lt2>
      <a:accent1>
        <a:srgbClr val="3891A7"/>
      </a:accent1>
      <a:accent2>
        <a:srgbClr val="FEB80A"/>
      </a:accent2>
      <a:accent3>
        <a:srgbClr val="C32D2E"/>
      </a:accent3>
      <a:accent4>
        <a:srgbClr val="84AA33"/>
      </a:accent4>
      <a:accent5>
        <a:srgbClr val="000080"/>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1A53DF8-8C5D-4877-87E9-3B2CBED66531}">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2507</Words>
  <Application>Microsoft Office PowerPoint</Application>
  <PresentationFormat>Widescreen</PresentationFormat>
  <Paragraphs>317</Paragraphs>
  <Slides>33</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Arial Narrow</vt:lpstr>
      <vt:lpstr>Calibri</vt:lpstr>
      <vt:lpstr>Calibri Light</vt:lpstr>
      <vt:lpstr>Gill Sans MT</vt:lpstr>
      <vt:lpstr>Times New Roman</vt:lpstr>
      <vt:lpstr>Verdana</vt:lpstr>
      <vt:lpstr>Wingdings</vt:lpstr>
      <vt:lpstr>Wingdings 2</vt:lpstr>
      <vt:lpstr>Solstice</vt:lpstr>
      <vt:lpstr>1_Office Theme</vt:lpstr>
      <vt:lpstr>PowerPoint Presentation</vt:lpstr>
      <vt:lpstr>PowerPoint Presentation</vt:lpstr>
      <vt:lpstr>What is CABAM?</vt:lpstr>
      <vt:lpstr>CABAM Mission</vt:lpstr>
      <vt:lpstr>CABAM Vision Statement</vt:lpstr>
      <vt:lpstr>CABAM Values: G.R.I.T.</vt:lpstr>
      <vt:lpstr>PowerPoint Presentation</vt:lpstr>
      <vt:lpstr>What do we do?</vt:lpstr>
      <vt:lpstr>Professional Attire</vt:lpstr>
      <vt:lpstr>Job Shadow</vt:lpstr>
      <vt:lpstr>Industry Certifications</vt:lpstr>
      <vt:lpstr>Career &amp; College Fair/Mock Interviews</vt:lpstr>
      <vt:lpstr>Seminars &amp; Business Lecture Series</vt:lpstr>
      <vt:lpstr>Community Service Project</vt:lpstr>
      <vt:lpstr>Community Advisory Board</vt:lpstr>
      <vt:lpstr>CABAM Student Advisory Committee</vt:lpstr>
      <vt:lpstr>Future Business Leaders of America (FBLA)</vt:lpstr>
      <vt:lpstr>National Technical Honor Society (NTHS)</vt:lpstr>
      <vt:lpstr>Girls Who Code</vt:lpstr>
      <vt:lpstr>TEDxYouth@PHUHS</vt:lpstr>
      <vt:lpstr>Field Trips:</vt:lpstr>
      <vt:lpstr>Incentives</vt:lpstr>
      <vt:lpstr>CABAM Programs</vt:lpstr>
      <vt:lpstr>CABAM Standalone Courses</vt:lpstr>
      <vt:lpstr>Classes with room to spare:</vt:lpstr>
      <vt:lpstr>Upcoming Opportunities/Events</vt:lpstr>
      <vt:lpstr>Common Career Technical Core Career Ready Practices</vt:lpstr>
      <vt:lpstr>Common Career Technical Core Career Ready Practices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Schachter Kevin</dc:creator>
  <cp:lastModifiedBy>Schachter Kevin</cp:lastModifiedBy>
  <cp:revision>2</cp:revision>
  <dcterms:created xsi:type="dcterms:W3CDTF">2021-08-10T16:47:19Z</dcterms:created>
  <dcterms:modified xsi:type="dcterms:W3CDTF">2025-08-20T15:06:26Z</dcterms:modified>
</cp:coreProperties>
</file>